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5"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tags" Target="tags/tag498.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A0CBB2-6AC5-4B43-ACC4-0BEF87987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4D8B5F-261F-403B-8F19-5B98E8F54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E2BE4F-E527-4547-8E01-800CAAEE4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6E343-D920-44CB-89FE-840A2C225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7FB086-40C0-4436-8C80-FA2329377F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636CDE-8800-4D7F-8E94-AF220573AC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484F21-BDA3-4E4B-B515-43B54B11C7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7DB7A-CACA-4349-B6DE-5E5CAFF4F1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54077-E07B-4376-8684-AEC554063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EEE803-4EB6-4235-BC36-74CCB55C0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582DE8-A97B-47A3-A271-7E849ABBC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419.xml" /><Relationship Id="rId11" Type="http://schemas.openxmlformats.org/officeDocument/2006/relationships/tags" Target="../tags/tag420.xml" /><Relationship Id="rId12" Type="http://schemas.openxmlformats.org/officeDocument/2006/relationships/tags" Target="../tags/tag421.xml" /><Relationship Id="rId13" Type="http://schemas.openxmlformats.org/officeDocument/2006/relationships/tags" Target="../tags/tag422.xml" /><Relationship Id="rId14" Type="http://schemas.openxmlformats.org/officeDocument/2006/relationships/tags" Target="../tags/tag423.xml" /><Relationship Id="rId15" Type="http://schemas.openxmlformats.org/officeDocument/2006/relationships/tags" Target="../tags/tag424.xml" /><Relationship Id="rId16" Type="http://schemas.openxmlformats.org/officeDocument/2006/relationships/tags" Target="../tags/tag425.xml" /><Relationship Id="rId17" Type="http://schemas.openxmlformats.org/officeDocument/2006/relationships/tags" Target="../tags/tag426.xml" /><Relationship Id="rId18" Type="http://schemas.openxmlformats.org/officeDocument/2006/relationships/tags" Target="../tags/tag427.xml" /><Relationship Id="rId19" Type="http://schemas.openxmlformats.org/officeDocument/2006/relationships/tags" Target="../tags/tag428.xml" /><Relationship Id="rId2" Type="http://schemas.openxmlformats.org/officeDocument/2006/relationships/notesSlide" Target="../notesSlides/notesSlide2.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 Id="rId9" Type="http://schemas.openxmlformats.org/officeDocument/2006/relationships/tags" Target="../tags/tag4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4.xml" /><Relationship Id="rId2" Type="http://schemas.openxmlformats.org/officeDocument/2006/relationships/notesSlide" Target="../notesSlides/notesSlide3.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tags" Target="../tags/tag432.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0.xml" /><Relationship Id="rId2" Type="http://schemas.openxmlformats.org/officeDocument/2006/relationships/notesSlide" Target="../notesSlides/notesSlide4.xml" /><Relationship Id="rId3" Type="http://schemas.openxmlformats.org/officeDocument/2006/relationships/tags" Target="../tags/tag435.xml" /><Relationship Id="rId4" Type="http://schemas.openxmlformats.org/officeDocument/2006/relationships/tags" Target="../tags/tag436.xml" /><Relationship Id="rId5" Type="http://schemas.openxmlformats.org/officeDocument/2006/relationships/tags" Target="../tags/tag437.xml" /><Relationship Id="rId6" Type="http://schemas.openxmlformats.org/officeDocument/2006/relationships/tags" Target="../tags/tag438.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41.xml" /><Relationship Id="rId4" Type="http://schemas.openxmlformats.org/officeDocument/2006/relationships/tags" Target="../tags/tag44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4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9.xml" /><Relationship Id="rId2" Type="http://schemas.openxmlformats.org/officeDocument/2006/relationships/notesSlide" Target="../notesSlides/notesSlide6.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tags" Target="../tags/tag446.xml" /><Relationship Id="rId6" Type="http://schemas.openxmlformats.org/officeDocument/2006/relationships/tags" Target="../tags/tag447.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4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50.xml" /><Relationship Id="rId4" Type="http://schemas.openxmlformats.org/officeDocument/2006/relationships/tags" Target="../tags/tag451.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8.xml" /><Relationship Id="rId2" Type="http://schemas.openxmlformats.org/officeDocument/2006/relationships/notesSlide" Target="../notesSlides/notesSlide8.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tags" Target="../tags/tag455.xml" /><Relationship Id="rId6" Type="http://schemas.openxmlformats.org/officeDocument/2006/relationships/tags" Target="../tags/tag456.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59.xml" /><Relationship Id="rId4" Type="http://schemas.openxmlformats.org/officeDocument/2006/relationships/tags" Target="../tags/tag460.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7.xml" /><Relationship Id="rId2" Type="http://schemas.openxmlformats.org/officeDocument/2006/relationships/notesSlide" Target="../notesSlides/notesSlide10.xml" /><Relationship Id="rId3" Type="http://schemas.openxmlformats.org/officeDocument/2006/relationships/tags" Target="../tags/tag462.xml" /><Relationship Id="rId4" Type="http://schemas.openxmlformats.org/officeDocument/2006/relationships/tags" Target="../tags/tag463.xml" /><Relationship Id="rId5" Type="http://schemas.openxmlformats.org/officeDocument/2006/relationships/tags" Target="../tags/tag464.xml" /><Relationship Id="rId6" Type="http://schemas.openxmlformats.org/officeDocument/2006/relationships/tags" Target="../tags/tag465.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68.xml" /><Relationship Id="rId4" Type="http://schemas.openxmlformats.org/officeDocument/2006/relationships/tags" Target="../tags/tag46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5.xml" /><Relationship Id="rId2" Type="http://schemas.openxmlformats.org/officeDocument/2006/relationships/notesSlide" Target="../notesSlides/notesSlide15.xml" /><Relationship Id="rId3" Type="http://schemas.openxmlformats.org/officeDocument/2006/relationships/tags" Target="../tags/tag480.xml" /><Relationship Id="rId4" Type="http://schemas.openxmlformats.org/officeDocument/2006/relationships/tags" Target="../tags/tag481.xml" /><Relationship Id="rId5" Type="http://schemas.openxmlformats.org/officeDocument/2006/relationships/tags" Target="../tags/tag482.xml" /><Relationship Id="rId6" Type="http://schemas.openxmlformats.org/officeDocument/2006/relationships/tags" Target="../tags/tag483.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8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86.xml" /><Relationship Id="rId4" Type="http://schemas.openxmlformats.org/officeDocument/2006/relationships/tags" Target="../tags/tag487.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4.xml" /><Relationship Id="rId2" Type="http://schemas.openxmlformats.org/officeDocument/2006/relationships/notesSlide" Target="../notesSlides/notesSlide17.xml" /><Relationship Id="rId3" Type="http://schemas.openxmlformats.org/officeDocument/2006/relationships/tags" Target="../tags/tag489.xml" /><Relationship Id="rId4" Type="http://schemas.openxmlformats.org/officeDocument/2006/relationships/tags" Target="../tags/tag490.xml" /><Relationship Id="rId5" Type="http://schemas.openxmlformats.org/officeDocument/2006/relationships/tags" Target="../tags/tag491.xml" /><Relationship Id="rId6" Type="http://schemas.openxmlformats.org/officeDocument/2006/relationships/tags" Target="../tags/tag492.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9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95.xml" /><Relationship Id="rId4" Type="http://schemas.openxmlformats.org/officeDocument/2006/relationships/tags" Target="../tags/tag49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5401013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超声技术用于选择式植树机智能植苗作业的研究</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三、研究现状</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二、相关技术</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四、超声技术用于智能植苗作业的设计与实现</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05</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五、实验结果与分析</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参考内容</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六、结论与展望</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07</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超声技术在选择式植树机智能植苗作业中的应用研究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环境保护和林业发展的重要性日益凸显，智能植苗作业已成为现代林业发展的关键技术之一。选择式植树机作为一种高效的植树设备，具有广阔的应用前景。然而，如何实现其智能化作业仍面临许多挑战。超声技术作为一种非接触、高精度的检测手段，为解决这些问题提供了新的思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二、相关技术</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二、相关技术</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超声波测距技术是利用超声波的传播速度和往返时间来计算距离。在智能植苗作业中，通过超声波测距，可以精确确定苗木与植树机之间的距离，为自动调节苗木间距提供依据。此外，声波反射技术也可用于判断土壤的硬度、密度等信息，为选择合适的植树位置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三、研究现状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三、研究现状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目前，超声技术在智能植苗作业中的应用研究已取得了一些进展。例如，某些研究通过将超声波传感器集成到选择式植树机中，实现了对苗木间距和土壤性质的自动检测。然而，这些研究仍存在一些不足，如对复杂环境下的超声信号干扰问题研究不足，以及缺乏对整体智能植苗作业系统的优化设计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四、超声技术用于智能植苗作业的设计与实现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四、超声技术用于智能植苗作业的设计与实现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针对现有研究的不足，本次演示提出一种基于超声技术的智能植苗作业设计方案。该方案由以下几个部分组成：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四、超声技术用于智能植苗作业的设计与实现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1、超声波测距系统设计：在选择式植树机的车身两侧安装超声波传感器，实时监测苗木间距，并反馈给控制系统，以便进行实时调整。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四、超声技术用于智能植苗作业的设计与实现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2、声波反射分析系统设计：通过在车身底部安装声波传感器，采集土壤的声波反射信号，进而分析土壤的硬度、密度等性质，为选择合适的植树位置提供依据。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四、超声技术用于智能植苗作业的设计与实现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3、控制系统设计：根据超声波测距系统和声波反射分析系统采集的数据，结合预设的植树参数，自动控制植树机的行进速度和植苗深度等参数。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五、实验结果与分析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五、实验结果与分析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验证超声技术在智能植苗作业中的应用效果，我们进行了一系列实验。实验结果表明，基于超声技术的智能植苗作业设计方案在提高植树效率和成活率方面具有显著优势。同时，该方案具有较强的抗干扰能力，能够在复杂的林业环境中稳定运行。实验数据还显示，该设计方案在节能降耗方面也具有较好的表现，具有重要的应用推广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六、结论与展望</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六、结论与展望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研究了超声技术在选择式植树机智能植苗作业中的应用，提出了一种基于超声技术的智能植苗作业设计方案，并通过实验验证了其可行性和优势。结果表明，该技术能够提高植树效率和成活率，降低能耗，减少对环境的影响。然而，仍有一些问题需要进一步研究和优化，例如提高超声信号的传输距离和精度，研究更加智能化的植树策略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https://d.book118.com/908054010130006037</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20</Slides>
  <Notes>18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20</vt:i4>
      </vt:variant>
    </vt:vector>
  </HeadingPairs>
  <TitlesOfParts>
    <vt:vector baseType="lpstr" size="30">
      <vt:lpstr>Arial</vt:lpstr>
      <vt:lpstr>Calibri</vt:lpstr>
      <vt:lpstr>微软雅黑</vt:lpstr>
      <vt:lpstr>汉仪旗黑-85S</vt:lpstr>
      <vt:lpstr>思源黑体 CN Bold</vt:lpstr>
      <vt:lpstr>仿宋</vt:lpstr>
      <vt:lpstr>Calibri Light</vt:lpstr>
      <vt:lpstr>隶书</vt:lpstr>
      <vt:lpstr>汉仪尚巍手书W</vt:lpstr>
      <vt:lpstr>Office Theme</vt:lpstr>
      <vt:lpstr>超声技术用于选择式植树机智能植苗作业的研究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2024-09-17T22:07:05.761</cp:lastPrinted>
  <dcterms:created xsi:type="dcterms:W3CDTF">2024-09-17T14:07:05Z</dcterms:created>
  <dcterms:modified xsi:type="dcterms:W3CDTF">2024-09-17T14:07:13Z</dcterms:modified>
</cp:coreProperties>
</file>