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5A30A-9DC5-431B-8044-D7A28E9A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09FCB-7103-4CFA-A2AB-40C7B3C07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2B48B-A02E-41D0-A550-BCDA9D2E9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B724F1-ED37-4DA3-9EE5-F247F2F86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5E4FB1-2895-4156-93B5-A4FB770AC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C069F-02DA-481E-9C94-8B80AFBE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49499-A68E-41A0-AE42-03FD41E5A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56BA7-244C-46FB-AC14-AA8266406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D6F0B-0681-4D21-9094-538B481BC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ACE31-F4C4-43C0-98ED-67916E6B4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AD514-4AC3-483E-890D-23B8B5503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5401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东元E310产品说明\n## 1.东元E310产品概述及特点\n### 1.1东元E310产品简介与发展历程\n### 1.2东元E310产品主要特点与优势\n### 1.3东元E310产品适用场景与市场需求\n## 2.东元E310产品技术参数与性能\n### 2.1东元E310产品技术参数详解\n### 2.2东元E310产品性能测试与评价\n### 2.3东元E310产品与其他竞品对比分析\n## 3.东元E310产品安装与调试指南\n### 3.1东元E310产品安装步骤与注意事项\n### 3.2东元E310产品调试方法与技巧\n### 3.3东元E310产品常见故障排除与维修\n## 4.东元E310产品应用案例与解决方案\n### 4.1东元E310产品在工业领域的应用案例\n### 4.2东元E310产品在商业领域的应用案例\n### 4.3东元E310产品在其他领域的应用案例与解决方案\n## 5.东元E310产品售后服务与保修政策\n### 5.1东元E310产品售后服务体系与流程\n### 5.2东元E310产品保修政策及实施细则\n### 5.3东元E310产品售后服务与客户评价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东元E310产品说明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东元E310产品概述及特点</a:t>
            </a:r>
            <a:endParaRPr/>
          </a:p>
        </p:txBody>
      </p:sp>
      <p:sp>
        <p:nvSpPr>
          <p:cNvPr id="13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东元E310产品是一款高性能的电机驱动器</a:t>
                </a:r>
                <a:endParaRPr/>
              </a:p>
            </p:txBody>
          </p:sp>
          <p:sp>
            <p:nvSpPr>
              <p:cNvPr id="18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应用于各种工业自动化场景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永磁同步电机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高效率、高性能、高可靠性</a:t>
                </a:r>
                <a:endParaRPr/>
              </a:p>
            </p:txBody>
          </p:sp>
        </p:grpSp>
        <p:grpSp>
          <p:nvGrpSpPr>
            <p:cNvPr id="18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东元E310产品的发展历程</a:t>
                </a:r>
                <a:endParaRPr/>
              </a:p>
            </p:txBody>
          </p:sp>
          <p:sp>
            <p:nvSpPr>
              <p:cNvPr id="18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2010年推出第一代产品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2013年推出第二代产品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2016年推出第三代产品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持续优化升级，满足不同客户需求</a:t>
                </a:r>
                <a:endParaRPr/>
              </a:p>
            </p:txBody>
          </p:sp>
        </p:grpSp>
        <p:grpSp>
          <p:nvGrpSpPr>
            <p:cNvPr id="18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东元E310产品的市场地位</a:t>
                </a:r>
                <a:endParaRPr/>
              </a:p>
            </p:txBody>
          </p:sp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已成为行业内的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知名品牌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产品远销国内外，市场占有率不断提高</a:t>
                </a:r>
                <a:endParaRPr/>
              </a:p>
            </p:txBody>
          </p:sp>
        </p:grpSp>
      </p:grpSp>
      <p:pic>
        <p:nvPicPr>
          <p:cNvPr id="19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东元E310产品简介与发展历程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东元E310产品的主要特点</a:t>
                </a:r>
                <a:endParaRPr/>
              </a:p>
            </p:txBody>
          </p:sp>
          <p:sp>
            <p:nvSpPr>
              <p:cNvPr id="2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：采用永磁同步电机技术，最高转速可达10000rpm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：内置PID控制器，实现高精度控制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模块化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设计，易于维护和升级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：支持多种通信协议，可实现多台设备联动</a:t>
                </a:r>
                <a:endParaRPr/>
              </a:p>
            </p:txBody>
          </p:sp>
          <p:sp>
            <p:nvSpPr>
              <p:cNvPr id="2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东元E310产品的优势</a:t>
                </a:r>
                <a:endParaRPr/>
              </a:p>
            </p:txBody>
          </p:sp>
          <p:sp>
            <p:nvSpPr>
              <p:cNvPr id="2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与其他竞品相比，具有较高的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性价比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售后服务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体系，让客户无后顾之忧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，为客户提供更好的解决方案</a:t>
                </a:r>
                <a:endParaRPr/>
              </a:p>
            </p:txBody>
          </p:sp>
          <p:sp>
            <p:nvSpPr>
              <p:cNvPr id="2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东元E310产品主要特点与优势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东元E310产品的适用场景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工业自动化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：如机器人、数控机床、纺织机械等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商业自动化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：如空调、电梯、自动门等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新能源领域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：如电动汽车、风力发电等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其他领域：如医疗器械、智能家居等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东元E310产品的市场需求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随着工业自动化的发展，市场对电机驱动器的需求不断增加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东元E310产品凭借其高性能、高精度、高可靠性的特点，满足市场的需求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持续的技术创新和市场拓展，使东元E310产品在市场上具有竞争力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东元E310产品适用场景与市场需求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33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东元E310产品技术参数与性能</a:t>
            </a:r>
            <a:endParaRPr/>
          </a:p>
        </p:txBody>
      </p:sp>
      <p:sp>
        <p:nvSpPr>
          <p:cNvPr id="234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东元E310产品的技术参数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输入电压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：支持AC220V、AC380V、DC24V等多种电压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输出功率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：从0.4kW到30kW不等，满足不同功率需求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输出转速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：最高可达10000rpm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：支持PWM、PID、矢量控制等多种控制方式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通信协议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：支持RS485、RS232、以太网、CAN等多种通信协议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东元E310产品的技术参数优势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输入输出电压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选择，满足不同场景的需求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宽广的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输出功率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范围，适用于各种功率的设备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高性能的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，实现高精度控制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通信协议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支持，方便与其他设备联动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东元E310产品技术参数详解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东元E310产品的性能测试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转速控制精度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：±1rpm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转矩控制精度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：±5%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响应时间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：≤10ms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：≤60dB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东元E310产品的性能评价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在各种应用场景中，表现出优异的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高精度控制，提高了设备的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运行效率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较好的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噪音控制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，降低了设备对环境的影响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东元E310产品性能测试与评价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东元E310产品与其他竞品的对比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方面，东元E310产品具有较高的精度和稳定性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方面，东元E310产品采用模块化设计，易于维护和升级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方面，东元E310产品具有较高的性价比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东元E310产品的优势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性能优越，满足各种应用场景的需求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可靠性高，降低设备的维护成本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性价比高，为客户创造更大的价值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东元E310产品与其他竞品对比分析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东元E310产品安装与调试指南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东元E310产品的安装步骤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安装固定架，确保驱动器稳定固定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连接电源线和控制线，确保接线正确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连接电机，检查电机旋转方向是否正确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开启电源，进行初始化设置和参数设置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东元E310产品的安装注意事项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安装过程中，请遵循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，避免触电和设备损坏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确保驱动器与电机之间的连接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牢固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，避免振动导致连接松动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安装环境要求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通风良好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散热良好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，避免温度过高影响设备性能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东元E310产品安装步骤与注意事项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https://d.book118.com/908054013033006041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东元E310产品说明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2024-09-19T22:32:35.373</cp:lastPrinted>
  <dcterms:created xsi:type="dcterms:W3CDTF">2024-09-19T14:32:35Z</dcterms:created>
  <dcterms:modified xsi:type="dcterms:W3CDTF">2024-09-19T14:32:37Z</dcterms:modified>
</cp:coreProperties>
</file>