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F638E0-81E0-4B74-968F-0A2151092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F0CC7E-6A9E-4D8F-A126-4DEBBEA4B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44CC98-52CF-48A4-8CDC-BB6C0DF671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CE6382-0E5C-43E8-8FF3-228B4BD56F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935DFE-6B22-4EA0-8F23-5856038EEC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E7B90B-7D3F-43CC-BB4E-819A632BD1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489EB1-6FC9-4869-8315-F26CF64196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84C312-0FE3-4521-81E1-E2442FA3F5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B11067-F681-4D1D-A033-713B70EBD7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A2A98D-E011-4613-9520-7DA264FB3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1C2FD8-0D11-4D7B-ABE7-30D04E568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54044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《理学系统分析》ppt课件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系统分析概述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理学系统分析的基本原理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理学系统分析的方法和技术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系统分析的未来发展与挑战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系统分析概述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整体性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系统是一个整体，各个组成部分相互关联、相互影响，共同实现系统的功能。</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动态性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系统内部各要素之间相互作用、相互制约，随着时间、环境的变化而变化。</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目的性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系统具有明确的目的，为实现某一目标而存在。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环境适应性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系统与外部环境相互作用，能够适应环境变化并与之保持平衡。</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系统与系统的基本特性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9722" r="1972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0404" r="1040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系统分析是对一个系统进行全面深入的分析，包括系统的结构、功能、行为、环境等方面的分析。</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系统分析的定义</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系统分析包括问题定义、系统设计、系统建模、系统评价等步骤。</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系统分析的步骤</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系统分析常用的工具有流程图、数据流图、系统动力学模型等。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系统分析的工具</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系统分析有助于全面了解系统的本质和规律，为系统的优化和改进提供科学依据。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系统分析的意义</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系统分析的基本概念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333" r="83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通过分解系统结构，将复杂问题分解为简单部分，便于理解和解决。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结构化系统分析方法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面向对象的分析方法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系统动力学方法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灰色系统分析方法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将系统视为一系列相互关联的对象，通过对象之间的关系来描述系统的结构和行为。</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通过建立系统的动态模型，模拟系统的行为和变化趋势，为决策提供依据。</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针对部分信息已知、部分信息未知的系统，采用灰色理论进行系统分析和预测。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系统分析的主要方法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理学系统分析的基本原理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系统的结构与功能</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总结词：系统的结构与功能是理学系统分析中的重要概念，它们相互关联，共同影响系统的行为和性能。</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系统的结构是指系统内部各个组成部分之间的相互关系和组织方式，包括各个组成部分的特性、相互连接方式以及信息传递方式等。系统的功能则是指系统所具有的特定作用和能力，是系统结构的外在表现和价值体现。</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结构与功能的关系：系统的结构决定了系统的功能，而系统的功能则反映了系统的结构。在理学系统分析中，了解系统的结构和功能是理解和预测系统行为的关键。</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实例：人体是一个复杂的系统，其结构包括骨骼、肌肉、器官等组成部分，这些组成部分以特定的方式相互连接和协作，形成了人体的结构和功能。例如，骨骼作为支撑和保护身体的结构，同时也参与了人体的运动功能；肌肉通过收缩和舒张来驱动骨骼运动，从而实现了人体的运动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系统的稳定性与动态性</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总结词：稳定性与动态性是理学系统分析中描述系统行为变化的两个重要概念。</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稳定性是指系统在受到外部干扰或扰动后恢复到原始状态的能力。如果一个系统在受到干扰后能够回到原来的状态，那么这个系统就被认为是稳定的。动态性则是指系统随时间变化的特性，包括系统的状态变化、行为变化和演化等。在理学系统分析中，了解系统的稳定性与动态性是预测和控制系统行为的重要基础。</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稳定性与动态性的关系：稳定性与动态性并不是相互独立的，而是相互关联的。一个稳定的系统可能表现出动态的行为，而一个动态的系统也可能具有某种程度的稳定性。在实际应用中，需要根据具体问题综合考虑系统的稳定性和动态性。</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实例：一个简单的弹簧振荡器是一个具有稳定性和动态性的系统。在受到外力作用后，弹簧振荡器会开始振动，并在一定时间内逐渐恢复到静止状态，这体现了它的稳定性。同时，弹簧振荡器的振动幅度和频率会随着时间的推移而发生变化，这体现了它的动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alpha val="100000"/>
                  </a:srgbClr>
                </a:solidFill>
                <a:latin typeface="Microsoft Yahei"/>
                <a:ea typeface="Microsoft Yahei"/>
                <a:cs typeface="Microsoft Yahei"/>
              </a:rPr>
              <a:t>总结词：自组织和他组织是理学系统分析中描述系统形成和演化的两种机制。</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详细描述：自组织是指系统在没有外部干预的情况下，通过内部相互作用和演化而形成特定结构和行为的过程。他组织则是指系统在外部干预和强制作用下形成特定结构和行为的过程。在理学系统分析中，了解系统的自组织和他组织机制有助于理解系统的形成和演化过程。</a:t>
            </a:r>
          </a:p>
        </p:txBody>
      </p:sp>
      <p:sp>
        <p:nvSpPr>
          <p:cNvPr id="8" name="AutoShape 8"/>
          <p:cNvSpPr/>
          <p:nvPr/>
        </p:nvSpPr>
        <p:spPr>
          <a:xfrm>
            <a:off x="8118788"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自组织与他组织的关系：自组织和</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系统的自组织与他组织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理学系统分析的方法和技术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https://d.book118.com/908054044014006036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2024-09-15T05:41:07.240</cp:lastPrinted>
  <dcterms:created xsi:type="dcterms:W3CDTF">2024-09-14T21:41:07Z</dcterms:created>
  <dcterms:modified xsi:type="dcterms:W3CDTF">2024-09-14T21:41:09Z</dcterms:modified>
</cp:coreProperties>
</file>