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5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5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3F082-E27E-4553-A602-1F9BE8F0A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ABC8F-046F-4D13-B2BE-A92B0255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837F9-21E5-4696-B0C8-160AE081B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3F659-424A-4F53-A0C5-76DA76833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E25950-8E27-4191-890D-6E55955D6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A43D7-4F1B-4A27-AFFA-F516A20B6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BD8AF-7B04-4459-AA3F-C4C30F10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4261D-903C-4F6C-A2A1-613E5474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D68F0-2D9C-4DB5-9392-511F22BF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8F7D3-923B-4E1F-8246-83E7DEF87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6F8C4-754C-4E74-87AF-6FBF2941C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40" r:id="rId2"/>
    <p:sldLayoutId id="2147485141" r:id="rId3"/>
    <p:sldLayoutId id="2147485142" r:id="rId4"/>
    <p:sldLayoutId id="2147485143" r:id="rId5"/>
    <p:sldLayoutId id="2147485144" r:id="rId6"/>
    <p:sldLayoutId id="2147485145" r:id="rId7"/>
    <p:sldLayoutId id="2147485146" r:id="rId8"/>
    <p:sldLayoutId id="2147485147" r:id="rId9"/>
    <p:sldLayoutId id="2147485148" r:id="rId10"/>
    <p:sldLayoutId id="214748514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405607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物流环境保护体系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张某某,a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张某某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物流环保背景与意义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物流环保体系框架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绿色包装与运输管理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废弃物管理与资源回收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环境监测与评估体系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物流环保背景与意义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物流行业现状及环境问题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物流行业快速发展，成为国民经济重要支柱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物流活动对环境造成的影响日益突出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环境污染问题主要表现在交通拥堵、尾气排放、噪音污染等方面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物流行业需要采取有效措施，加强环境保护工作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环保法规与政策要求</a:t>
            </a:r>
            <a:endParaRPr lang="zh-CN" altLang="en-US"/>
          </a:p>
        </p:txBody>
      </p:sp>
      <p:sp>
        <p:nvSpPr>
          <p:cNvPr id="1049118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企业环保法规和政策要求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8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行业环保法规和政策要求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地方环保法规和政策要求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0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国家环保法规和政策要求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物流环保体系建设的必要性</a:t>
            </a:r>
            <a:endParaRPr lang="zh-CN" altLang="en-US"/>
          </a:p>
        </p:txBody>
      </p:sp>
      <p:sp>
        <p:nvSpPr>
          <p:cNvPr id="1049184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物流行业的发展与环境问题日益突出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0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物流环保体系建设是可持续发展的必然要求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6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物流环保体系有助于降低企业运营成本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2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物流环保体系可以提高企业形象和竞争力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物流环保体系框架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组织架构与职责分工</a:t>
            </a:r>
            <a:endParaRPr lang="zh-CN" altLang="en-US"/>
          </a:p>
        </p:txBody>
      </p:sp>
      <p:sp>
        <p:nvSpPr>
          <p:cNvPr id="104932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组织架构：明确物流环保体系的组织结构，包括各部门、岗位及其职责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职责分工：详细阐述各部门、岗位在物流环保体系中的具体职责和工作内容，确保各项工作得以顺利开展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协作机制：说明各部门、岗位之间的协作方式，建立有效的沟通渠道，提高工作效率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监督与考核：明确对各部门、岗位的监督和考核标准，确保各项职责得到有效履行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制度建设与规范要求</a:t>
            </a:r>
            <a:endParaRPr lang="zh-CN" altLang="en-US"/>
          </a:p>
        </p:txBody>
      </p:sp>
      <p:sp>
        <p:nvSpPr>
          <p:cNvPr id="10493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建立完善的物流环保法规和政策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制定物流环保标准与规范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强化物流环保监管和执法力度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推动绿色物流发展政策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环保设施与设备配置</a:t>
            </a:r>
            <a:endParaRPr lang="zh-CN" altLang="en-US"/>
          </a:p>
        </p:txBody>
      </p:sp>
      <p:sp>
        <p:nvSpPr>
          <p:cNvPr id="1049414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环保设施：垃圾分类处理设备、废气处理设备、噪音控制设备等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20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4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设备配置：根据物流中心的实际需求，合理配置环保设施和设备，确保物流环境的可持续发展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26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设备维护：定期对环保设施和设备进行检查和维护，确保其正常运行和使用效果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2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设备更新：随着环保技术的不断进步，及时更新和升级环保设施和设备，提高物流中心的环保水平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环保培训与意识提升</a:t>
            </a:r>
            <a:endParaRPr lang="zh-CN" altLang="en-US"/>
          </a:p>
        </p:txBody>
      </p:sp>
      <p:sp>
        <p:nvSpPr>
          <p:cNvPr id="10494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培训方式：采用线上、线下相结合的方式，包括讲座、案例分析、实践操作等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培训内容：介绍环保法律法规、环保知识、环保技能等方面的培训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培训对象：针对物流企业员工、管理人员等不同层次的人员进行培训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意识提升：通过培训，提高员工和管理人员的环保意识和责任感，促进企业环保工作的开展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绿色包装与运输管理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绿色包装材料选择与应用</a:t>
            </a:r>
            <a:endParaRPr lang="zh-CN" altLang="en-US"/>
          </a:p>
        </p:txBody>
      </p:sp>
      <p:sp>
        <p:nvSpPr>
          <p:cNvPr id="104962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环保材料：选择可降解、可循环利用的环保材料，减少对环境的污染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包装设计：优化包装设计，减少包装材料的使用量，降低对环境的影响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运输管理：采用环保的运输方式，如电动车、自行车等，减少对环境的污染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回收利用：对废弃的包装材料进行回收利用，实现资源的再利用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包装减量化与再利用</a:t>
            </a:r>
            <a:endParaRPr lang="zh-CN" altLang="en-US"/>
          </a:p>
        </p:txBody>
      </p:sp>
      <p:sp>
        <p:nvSpPr>
          <p:cNvPr id="104968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包装减量化：减少不必要的包装材料，优化包装设计，降低对环境的影响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包装再利用：采用可回收、可再利用的包装材料，提高包装利用率，减少资源浪费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绿色包装标准：制定并执行绿色包装标准，推动包装行业向环保方向发展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政策支持：政府出台相关政策，鼓励企业采用绿色包装和运输管理，推动物流环境保护体系的建设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运输方式优化与碳排放控制</a:t>
            </a:r>
            <a:endParaRPr lang="zh-CN" altLang="en-US"/>
          </a:p>
        </p:txBody>
      </p:sp>
      <p:sp>
        <p:nvSpPr>
          <p:cNvPr id="10497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运输方式选择：选择低碳排放的运输方式，如铁路、水路等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运输路径优化：减少运输距离，提高运输效率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碳排放控制技术：采用先进的碳排放控制技术，如清洁能源车辆等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碳排放监测与报告：建立碳排放监测与报告机制，确保运输过程中的碳排放得到有效控制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https://d.book118.com/908054056070006027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+中文标题</vt:lpstr>
      <vt:lpstr>Wingdings</vt:lpstr>
      <vt:lpstr>Office Theme</vt:lpstr>
      <vt:lpstr>物流环境保护体系</vt:lpstr>
      <vt:lpstr>目录</vt:lpstr>
      <vt:lpstr>添加章节标题</vt:lpstr>
      <vt:lpstr>物流环保背景与意义</vt:lpstr>
      <vt:lpstr>PowerPoint Presentation</vt:lpstr>
      <vt:lpstr>物流行业现状及环境问题</vt:lpstr>
      <vt:lpstr>环保法规与政策要求</vt:lpstr>
      <vt:lpstr>物流环保体系建设的必要性</vt:lpstr>
      <vt:lpstr>物流环保体系框架</vt:lpstr>
      <vt:lpstr>PowerPoint Presentation</vt:lpstr>
      <vt:lpstr>组织架构与职责分工</vt:lpstr>
      <vt:lpstr>制度建设与规范要求</vt:lpstr>
      <vt:lpstr>环保设施与设备配置</vt:lpstr>
      <vt:lpstr>环保培训与意识提升</vt:lpstr>
      <vt:lpstr>绿色包装与运输管理</vt:lpstr>
      <vt:lpstr>PowerPoint Presentation</vt:lpstr>
      <vt:lpstr>绿色包装材料选择与应用</vt:lpstr>
      <vt:lpstr>包装减量化与再利用</vt:lpstr>
      <vt:lpstr>运输方式优化与碳排放控制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2024-09-05T10:44:51.492</cp:lastPrinted>
  <dcterms:created xsi:type="dcterms:W3CDTF">2024-09-05T02:44:51Z</dcterms:created>
  <dcterms:modified xsi:type="dcterms:W3CDTF">2024-09-05T02:44:53Z</dcterms:modified>
</cp:coreProperties>
</file>