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327B1-67E9-4DE7-9542-BD238888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0BF30-99FA-49BB-BD51-981A3D94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E2793-987C-40EB-8D1B-8305AB74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F85F7-1593-4D12-A4C9-99D47634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5A67D-E41F-40A1-9086-488C342F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05B89-6A84-4AD3-ADC1-D1D44261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DBCC2E-C628-4BC1-B537-D70B1688A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5EFFE-275B-46F2-A22D-A419C3B5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0AD88-6094-4D8E-BF2B-6907FFB6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81BE7-1882-4976-A477-A961AF38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CB5AF-0C0C-4F0A-ADA4-B610463A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406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1551参数点估计生物统计学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参数点估计基本概念</a:t>
            </a:r>
          </a:p>
          <a:p>
            <a:r>
              <a:t>生物统计学中参数点估计方法</a:t>
            </a:r>
          </a:p>
          <a:p>
            <a:r>
              <a:t>参数点估计在生物统计学中应用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参数点估计的优缺点及挑战</a:t>
            </a:r>
          </a:p>
          <a:p>
            <a:r>
              <a:t>未来发展趋势及展望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43" r="1174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探讨1551参数点估计在生物统计学中的应用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610" b="61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分析生物统计学在生物医学研究中的重要性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阐述1551参数点估计的原理和方法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生物统计学在生物医学研究中的作用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帮助研究者从数据中提取有用信息，评估研究结果的可靠性和有效性，以及为医学决策提供科学依据。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生物统计学的定义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应用数理统计学的原理和方法，分析和解释生物医学研究中的数据，以揭示生物学现象和规律的科学。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生物统计学的研究范围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包括生物医学研究的设计、数据收集、整理、分析、解释和推断等方面。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生物统计学简介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参数点估计基本概念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参数点估计定义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参数点估计是用样本统计量来估计总体参数，因为样本统计量为数轴上某一点值，估计的结果也以一个点的数值表示，所以称为点估计。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点估计虽然给出了未知参数的估计值，但是未给出估计值的可靠程度，即估计值偏离未知参数真实值的程度。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矩估计法也称“矩法估计”，就是利用样本矩来估计总体中相应的参数。首先推导涉及相关参数的总体矩（即所考虑的随机变量的幂的期望值）的方程。然后取出一个样本并从这个样本取得同类矩。接着将样本矩代入总体矩的方程，解出感兴趣的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矩估计法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最大似然估计法也称最大概似估计或最大似然比估计，是一种求估计的方法。最大似然估计是1821年首先由德国数学家C. F. Gauss（高斯）提出，但是这个方法通常被归功于英国统计学家R. A. Fisher（费歇尔）。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最大似然估计法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参数点估计方法分类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是指随着样本量的增加，点估计量的值越来越接近被估总体的参数。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一致性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是指对同一总体参数的两个无偏点估计量，有更小方差的估计量更有效。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有效性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参数点估计评价标准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生物统计学中参数点估计方法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最大似然法是一种基于概率的估计方法，它假设样本数据出现的概率最大时，对应的参数值即为真实参数值。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首先，根据样本数据构建似然函数；然后，对似然函数求导，并令其等于0，解出参数值；最后，根据参数值计算样本数据的出现概率，选择概率最大的参数值作为估计结果。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最大似然法具有理论完备、适用范围广的优点；但在某些情况下，可能存在多个解或无解的情况，需要结合其他方法进行估计。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优缺点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最大似然法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9" r="212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最小二乘法是一种基于误差平方和最小的估计方法，它通过最小化预测值与真实值之间的误差平方和来求解参数值。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首先，根据样本数据构建回归模型；然后，对回归模型的参数进行求解，使得预测值与真实值之间的误差平方和最小；最后，根据求解得到的参数值进行预测或分析。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最小二乘法具有计算简便、易于实现的优点；但在处理非线性问题时，可能无法得到准确的参数估计结果。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最小二乘法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https://d.book118.com/908054063011006033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2024-09-10T20:13:54.204</cp:lastPrinted>
  <dcterms:created xsi:type="dcterms:W3CDTF">2024-09-10T12:13:54Z</dcterms:created>
  <dcterms:modified xsi:type="dcterms:W3CDTF">2024-09-10T12:13:56Z</dcterms:modified>
</cp:coreProperties>
</file>