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9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0F28F-21CF-405A-B532-BFB5C587A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161E8-A818-49B4-81CB-635BE0BA2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4D6B6-3265-46BE-9EC7-29F97600D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AD862-AC65-4E8A-BD14-28F45581C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F642E9-B8A0-44EE-91A3-C8B0439F4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37693C-CC79-4363-9B7D-E46B78726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E4DF4-9BEA-42CD-933F-958657CCB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19587-9FDC-4477-8AE3-0CD766B5D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6A412-7D03-4157-9A54-C0F01AA83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BB457-A661-4E3E-9992-0CEF96FF8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BBBCD-29B4-459A-91A6-5A76445B0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919" r:id="rId2"/>
    <p:sldLayoutId id="2147488920" r:id="rId3"/>
    <p:sldLayoutId id="2147488921" r:id="rId4"/>
    <p:sldLayoutId id="2147488922" r:id="rId5"/>
    <p:sldLayoutId id="2147488923" r:id="rId6"/>
    <p:sldLayoutId id="2147488924" r:id="rId7"/>
    <p:sldLayoutId id="2147488925" r:id="rId8"/>
    <p:sldLayoutId id="2147488926" r:id="rId9"/>
    <p:sldLayoutId id="2147488927" r:id="rId10"/>
    <p:sldLayoutId id="214748892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5023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促进老年用品产业发展的指导意见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发展目标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重点任务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政策措施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保障措施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发展目标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产业规模</a:t>
            </a:r>
            <a:endParaRPr lang="zh-CN" altLang="en-US"/>
          </a:p>
        </p:txBody>
      </p:sp>
      <p:sp>
        <p:nvSpPr>
          <p:cNvPr id="10488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7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预计到2025年，老年用品产业规模将达到5万亿元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预计到2035年，老年用品产业规模将达到20万亿元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预计到2050年，老年用品产业规模将达到30万亿元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预计到2030年，老年用品产业规模将达到10万亿元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创新能力</a:t>
            </a:r>
            <a:endParaRPr lang="zh-CN" altLang="en-US"/>
          </a:p>
        </p:txBody>
      </p:sp>
      <p:sp>
        <p:nvSpPr>
          <p:cNvPr id="104894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加强知识产权保护，维护企业创新权益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5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鼓励企业创新，提高产品竞争力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推动产学研合作，促进科技成果转化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6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加强研发投入，提高技术水平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品牌建设</a:t>
            </a:r>
            <a:endParaRPr lang="zh-CN" altLang="en-US"/>
          </a:p>
        </p:txBody>
      </p:sp>
      <p:sp>
        <p:nvSpPr>
          <p:cNvPr id="10490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提升品牌知名度：通过广告、公关等方式提高品牌知名度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提高产品质量：加强产品质量管理，提高产品品质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加强品牌创新：不断推出新产品，满足市场需求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提升品牌形象：通过公益活动、社会责任等方式提升品牌形象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服务体系</a:t>
            </a:r>
            <a:endParaRPr lang="zh-CN" altLang="en-US"/>
          </a:p>
        </p:txBody>
      </p:sp>
      <p:sp>
        <p:nvSpPr>
          <p:cNvPr id="104906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提高老年用品的质量和性能，满足老年人的需求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建立完善的老年用品服务体系，包括产品研发、生产、销售、售后服务等环节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加强老年用品的推广和宣传，提高老年人对老年用品的认知和接受度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建立老年用品的售后服务体系，提供专业的售后服务，解决老年人在使用过程中的问题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重点任务</a:t>
            </a:r>
            <a:endParaRPr lang="zh-CN" altLang="en-US"/>
          </a:p>
        </p:txBody>
      </p:sp>
      <p:sp>
        <p:nvSpPr>
          <p:cNvPr id="104911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研发老年用品</a:t>
            </a:r>
            <a:endParaRPr lang="zh-CN" altLang="en-US"/>
          </a:p>
        </p:txBody>
      </p:sp>
      <p:sp>
        <p:nvSpPr>
          <p:cNvPr id="104914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加强与医疗机构合作，研发医疗保健用品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加强研发投入，提高产品质量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关注老年人需求，开发个性化产品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推广智能技术，提高产品智能化水平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提升老年用品品质</a:t>
            </a:r>
            <a:endParaRPr lang="zh-CN" altLang="en-US"/>
          </a:p>
        </p:txBody>
      </p:sp>
      <p:sp>
        <p:nvSpPr>
          <p:cNvPr id="10492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加强研发创新，提高产品质量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加强标准制定，规范市场秩序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加强品牌建设，提升产品形象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加强售后服务，提高用户满意度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推广老年用品</a:t>
            </a:r>
            <a:endParaRPr lang="zh-CN" altLang="en-US"/>
          </a:p>
        </p:txBody>
      </p:sp>
      <p:sp>
        <p:nvSpPr>
          <p:cNvPr id="104926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提高产品质量：加强产品质量监管，确保老年用品安全可靠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创新产品设计：根据老年人需求，设计符合老年人特点的产品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加强宣传推广：通过各种渠道宣传老年用品，提高公众认知度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建立销售网络：建立线上线下销售网络，方便老年人购买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https://d.book118.com/908055023074006031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Calibri Light</vt:lpstr>
      <vt:lpstr>宋体</vt:lpstr>
      <vt:lpstr>Office Theme</vt:lpstr>
      <vt:lpstr>促进老年用品产业发展的指导意见</vt:lpstr>
      <vt:lpstr>目录</vt:lpstr>
      <vt:lpstr>添加章节标题</vt:lpstr>
      <vt:lpstr>发展目标</vt:lpstr>
      <vt:lpstr>产业规模</vt:lpstr>
      <vt:lpstr>创新能力</vt:lpstr>
      <vt:lpstr>品牌建设</vt:lpstr>
      <vt:lpstr>服务体系</vt:lpstr>
      <vt:lpstr>重点任务</vt:lpstr>
      <vt:lpstr>研发老年用品</vt:lpstr>
      <vt:lpstr>提升老年用品品质</vt:lpstr>
      <vt:lpstr>推广老年用品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2024-09-08T13:22:46.061</cp:lastPrinted>
  <dcterms:created xsi:type="dcterms:W3CDTF">2024-09-08T05:22:46Z</dcterms:created>
  <dcterms:modified xsi:type="dcterms:W3CDTF">2024-09-08T05:22:48Z</dcterms:modified>
</cp:coreProperties>
</file>