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9B1B7-E7D5-47AB-96B4-A4D279FC9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B78FB-8029-44DB-AC70-A02FD9476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7E16-72A8-4CA8-8790-21B3DE57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F36CC-4F38-4100-A117-06C0EDB8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09AC9-832F-4026-BD73-703C5C06C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FC5CAF-A1B5-46BC-827B-0888FD35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30E97-5306-4C17-92A1-2785A359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EE75E-E2A9-46F6-8703-8987EEE3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B90CB-D08D-49DD-9731-405B5DB5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5565-768D-493C-816D-405667B5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8B53F-F111-43B4-B696-4F01D3B7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505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学生下半年学期期末学习困惑解析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学生下半年学期期末学习现状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期末学习困惑解析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针对不同困惑的解决策略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促进学生全面发展，提高学生学习成绩和综合素质，为学校教育教学工作提供有力支持。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解析学生下半年学期期末学习困惑，提供针对性解决方案，帮助学生更好地应对期末考试。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对学生下半年学期期末学习困惑进行广泛的调查和深入的分析。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针对调查分析结果，对学生学习困惑进行问题诊断，找出问题的症结所在。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根据问题诊断结果，提出相应的解决方案和建议，帮助学生解决学习困惑。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对解决方案的实施效果进行跟踪和评估，不断完善和优化方案。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学生下半年学期期末学习现状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学生成绩忽高忽低，无法保持稳定的水平。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偏科现象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417" r="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学生在某些科目上表现优异，而在其他科目上则表现平平甚至较差。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面对考试时，学生容易出现紧张、焦虑的情绪，影响考试发挥。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学习成绩波动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学生没有制定合理的学习计划，导致学习进度缓慢，效率低下。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625" r="22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学生只采用单一的学习方法，如死记硬背，缺乏灵活性和创新性。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学习方法单一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学生在各科目的学习时间分配上不合理，导致某些科目得不到充分的学习。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学习时间分配不均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学习方法不当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039" b="9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学习态度不端正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缺乏学习动力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学生对学习缺乏兴趣和热情，缺乏内在驱动力。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学习态度消极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学生对待学习的态度不认真，缺乏责任心和主动性。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学习习惯不佳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学生没有养成良好的学习习惯，如拖延症、分心等。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期末学习困惑解析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部分学生没有制定合理的学习计划，导致学习时间分配不均，重要知识点掌握不牢。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部分学生采用死记硬背的方法，没有深入理解知识点，导致记忆不深刻，易遗忘。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部分学生只是机械地记忆知识点，没有将所学知识与实际问题相结合，缺乏实践应用能力。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知识掌握不牢固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复习重点不突出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部分学生没有抓住重点知识点进行有针对性的复习，而是面面俱到，导致复习效果不佳。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复习计划不合理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部分学生没有制定合理的复习计划，只是盲目地翻阅课本或笔记，导致复习效率低下。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缺乏有效复习方法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部分学生缺乏有效的复习方法，如不及时总结归纳、不进行对比分析等，导致复习难以深入。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复习方法不得当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https://d.book118.com/908055055035006025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2024-09-01T19:31:04.946</cp:lastPrinted>
  <dcterms:created xsi:type="dcterms:W3CDTF">2024-09-01T11:31:04Z</dcterms:created>
  <dcterms:modified xsi:type="dcterms:W3CDTF">2024-09-01T11:31:07Z</dcterms:modified>
</cp:coreProperties>
</file>