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C24E2-3136-4499-A572-EBA2B300B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1FAB2-29F1-4AA4-89E0-81EC495A0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E3854-EEDF-4769-A060-C5E628E8F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27933-DEDB-4B6F-9873-FE87EC742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A10EB7-B802-410A-9383-928859DF0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5A8527-28D3-437F-8224-2EFA9C67B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20735F-D499-4BFB-974C-D526936E4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A7903-36BB-4472-BF77-FF5859087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D7FCD-5B71-461E-A01C-FC4C171B4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C8D11-9751-4740-8799-4334A0853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87BB9-24D8-468A-B5A8-7ED953E6E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57031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建筑地产行业公司年会调研分析报告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公司经营情况分析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员工满意度调查结果展示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客户需求与反馈汇总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合作伙伴关系梳理与评估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通过对建筑地产行业公司的年会进行调研分析，了解行业发展趋势、企业竞争态势以及员工诉求，为公司制定未来发展战略提供参考。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随着建筑地产行业的快速发展，市场竞争日益激烈，企业需要不断了解行业动态和市场需求，以保持竞争优势。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本次调研涵盖了建筑地产行业内的多家公司，包括不同规模、不同业务领域的企业。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采用问卷调查、访谈、观察等多种方法收集数据，并对数据进行整理、分析和解读。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近年来，建筑地产行业规模持续扩大，特别是在城市化进程加速的推动下，行业增长迅速。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随着科技的不断进步和绿色建筑的日益普及，建筑地产行业正朝着智能化、绿色化方向发展。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行业热点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当前，装配式建筑、BIM技术、绿色建筑等成为行业热点，引领着建筑地产行业的发展方向。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建筑地产行业现状及发展趋势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政府对建筑地产行业的政策环境日益严格，特别是在环保、安全等方面加强了监管力度。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73" r="1257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149" r="2814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建筑法规不断完善，对建筑地产企业的合规性要求越来越高，企业需要不断适应法规标准的变化。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税收政策对建筑地产行业的影响较大，企业需要关注税收政策的变化，合理规划税务筹划。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建筑地产行业的竞争特点主要表现为品牌竞争、技术竞争和资本竞争。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未来，建筑地产行业的竞争格局将更加激烈，企业需要加强品牌建设、技术创新和资本运作等方面的能力。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目前，建筑地产行业的市场份额呈现集中化趋势，大型企业占据主导地位。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公司经营情况分析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246" r="2724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该建筑地产公司成立于XX年，注册资本XX亿元，拥有员工XX人，是一家专注于住宅、商业和公共建筑开发的大型企业。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公司设有董事会、监事会、经营管理层等治理机构，下设人力资源部、财务部、市场部、项目部等多个部门，确保公司高效运转。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公司概况及组织架构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公司过去一年实现合同销售额XX亿元，同比增长XX%；实现净利润XX亿元，同比增长XX%。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公司在全国范围内拥有多个重点项目，其中XX个项目已经竣工交付，XX个项目正在建设中，XX个项目处于前期筹备阶段。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0811" r="3081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201" b="620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公司在所在区域的市场份额达到XX%，在行业内具有较高的知名度和影响力。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公司经营业绩回顾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公司核心竞争力分析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品牌优势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公司注重品牌建设，通过优质的产品和服务赢得了广泛的客户认可和良好的市场口碑。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公司拥有专业的设计团队和技术人员，不断引进新技术和新工艺，提升产品的品质和竞争力。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资源整合能力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公司与多家金融机构、供应商和承包商建立了长期稳定的合作关系，能够实现资源的优化配置和高效利用。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公司鼓励员工创新，通过设立创新奖励机制等措施激发员工的创造力和创新精神，不断推出具有市场竞争力的新产品和服务。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员工满意度调查结果展示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088" r="380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73" r="340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463" r="274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员工满意度总体评价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部分员工对年会的组织和安排提出了一些改进意见，如希望增加更多互动环节和娱乐项目，提高年会的趣味性和参与度。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大部分员工对公司年会表示满意，认为年会是公司文化的重要组成部分，有助于增强员工凝聚力和归属感。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员工对工作环境和氛围的评价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大部分员工认为公司的工作环境良好，办公设施齐备，工作氛围和谐，有利于个人成长和团队合作。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部分员工反映在工作中遇到一些挑战和压力，希望公司能提供更多的培训和支持，帮助员工提升技能和能力。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https://d.book118.com/908057031020006033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2024-09-10T22:57:25.407</cp:lastPrinted>
  <dcterms:created xsi:type="dcterms:W3CDTF">2024-09-10T14:57:25Z</dcterms:created>
  <dcterms:modified xsi:type="dcterms:W3CDTF">2024-09-10T14:57:27Z</dcterms:modified>
</cp:coreProperties>
</file>