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FE930-5AA2-4A59-9BD7-32E039F35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0D30D-6D51-4DA0-B81D-69C20A99F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12D60-3224-4880-8338-E1CB33BD5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1DD34-95CA-4525-9DAB-2BC32B378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F57A1-2DBC-4DE7-A467-3C8383CBA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D0FA5-00EC-4837-8982-49A9C7FC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A07F4-2255-4D5B-A1A8-1EE05AA3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02AE5-F2DB-41E8-BA61-8BC03CFE3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F698D-A1C5-4797-8DA9-A0F9D866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F3C8E-2B12-47AF-A9D5-74962302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1758E-BFD4-4BD6-B938-3BFB4D4D4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6001004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高热惊厥护理措施PPT\n## 1.小儿高热惊厥的基本概念与病因\n### 1.1小儿高热惊厥的定义与临床表现\n### 1.2小儿高热惊厥的发病原因及危险因素\n### 1.3小儿高热惊厥的分类与分级\n## 2.小儿高热惊厥的诊断与鉴别诊断\n### 2.1小儿高热惊厥的诊断标准与步骤\n### 2.2小儿高热惊厥与相似疾病的鉴别诊断\n### 2.3小儿高热惊厥的实验室检查与影像学检查\n## 3.小儿高热惊厥的急救处理与护理措施\n### 3.1小儿高热惊厥发作时的急救处理方法\n### 3.2小儿高热惊厥的护理原则与方法\n### 3.3小儿高热惊厥的预防措施与家庭教育\n## 4.小儿高热惊厥的治疗与药物选择\n### 4.1小儿高热惊厥的药物治疗与疗程\n### 4.2小儿高热惊厥的物理治疗方法\n### 4.3小儿高热惊厥的康复治疗与心理干预\n## 5.小儿高热惊厥的并发症与预防\n### 5.1小儿高热惊厥的常见并发症及预防措施\n### 5.2小儿高热惊厥对生长发育的影响与干预\n### 5.3小儿高热惊厥患者的生活指导与家庭教育\n## 6.小儿高热惊厥护理的实践案例与分析\n### 6.1小儿高热惊厥护理的成功案例分享\n### 6.2小儿高热惊厥护理的失败案例分析\n### 6.3小儿高热惊厥护理的经验总结与改进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小儿高热惊厥护理措施PPT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小儿高热惊厥的基本概念与病因</a:t>
            </a:r>
            <a:endParaRPr/>
          </a:p>
        </p:txBody>
      </p:sp>
      <p:sp>
        <p:nvSpPr>
          <p:cNvPr id="13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高热惊厥是指在体温上升期或发热过程中出现的惊厥发作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体温多在38℃以上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发作持续时间短暂，通常在数分钟以内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可伴有意识障碍、肢体抽搐、口吐白沫等症状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高热惊厥的类型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全面性惊厥：全身肌肉僵硬、抽搐，意识丧失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部分性惊厥：局部肌肉抽搐，意识清楚或短暂丧失</a:t>
                </a:r>
                <a:endParaRPr/>
              </a:p>
            </p:txBody>
          </p:sp>
          <p:pic>
            <p:nvPicPr>
              <p:cNvPr id="22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高热惊厥的发作频率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单次发作：仅有一次惊厥发作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反复发作：在24小时内多次惊厥发作</a:t>
                </a:r>
                <a:endParaRPr/>
              </a:p>
            </p:txBody>
          </p:sp>
          <p:pic>
            <p:nvPicPr>
              <p:cNvPr id="22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小儿高热惊厥的定义与临床表现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感染：如病毒、细菌、寄生虫等引起的发热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发热性疾病：如川崎病、急性喉炎、肺炎等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癫痫：有癫痫病史的孩子更容易发生高热惊厥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遗传因素：有家族惊厥史的孩子更容易发生高热惊厥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年龄：婴幼儿期（6个月至3岁）和儿童期（3至6岁）是高热惊厥的高发年龄段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免疫力低下：抵抗力差的孩子更容易发生高热惊厥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小儿高热惊厥的分类与分级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根据病因分类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感染性高热惊厥：由病毒、细菌、寄生虫等感染引起的高热惊厥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非感染性高热惊厥：由非感染性因素引起的高热惊厥，如中暑、脱水等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根据发作频率和持续时间分级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低危：单次发作，持续时间短，无反复发作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中危：24小时内反复发作，持续时间较短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高危：频繁发作，持续时间较长，或有癫痫病史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小儿高热惊厥的诊断与鉴别诊断</a:t>
            </a:r>
            <a:endParaRPr/>
          </a:p>
        </p:txBody>
      </p:sp>
      <p:sp>
        <p:nvSpPr>
          <p:cNvPr id="26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小儿高热惊厥的诊断标准与步骤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发热过程中出现的惊厥发作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发作时体温在38℃以上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持续时间短暂，通常在数分钟以内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可伴有意识障碍、肢体抽搐、口吐白沫等症状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详细询问病史，了解孩子的发热情况和惊厥发作特点   -进行全面体检，观察孩子的神经系统状况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根据临床表现和实验室检查结果进行诊断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与癫痫鉴别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高热惊厥在发热过程中出现，发作后体温恢复正常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癫痫发作无发热，发作间期正常</a:t>
                </a:r>
                <a:endParaRPr/>
              </a:p>
            </p:txBody>
          </p:sp>
          <p:sp>
            <p:nvSpPr>
              <p:cNvPr id="28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与中枢神经系统感染鉴别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高热惊厥发作时体温升高，神经系统检查正常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中枢神经系统感染发热的同时，伴有神经系统症状，如头痛、呕吐、意识障碍等</a:t>
                </a:r>
                <a:endParaRPr/>
              </a:p>
            </p:txBody>
          </p:sp>
          <p:sp>
            <p:nvSpPr>
              <p:cNvPr id="28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与电解质紊乱鉴别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高热惊厥发作时无电解质紊乱症状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电解质紊乱引起的惊厥发作，多有电解质紊乱病史，如呕吐、腹泻等</a:t>
                </a:r>
                <a:endParaRPr/>
              </a:p>
            </p:txBody>
          </p:sp>
          <p:sp>
            <p:nvSpPr>
              <p:cNvPr id="29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小儿高热惊厥与相似疾病的鉴别诊断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血液检查：了解孩子的感染状况，如白细胞计数、C反应蛋白等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尿液检查：了解孩子的肾功能，如尿常规、尿培养等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脑脊液检查：排除中枢神经系统感染，如脑膜炎、脑炎等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头颅CT或MRI：了解孩子的颅内结构，排除颅内病变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脑电图：了解孩子的脑电活动，排除癫痫等疾病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小儿高热惊厥的急救处理与护理措施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保持孩子呼吸道通畅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平卧，头偏向一侧，避免误吸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及时清除口鼻腔分泌物，保持呼吸畅通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降温处理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服用退热药物，如对乙酰氨基酚、布洛芬等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物理降温，如用温水擦拭、冷敷等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防止惊厥发作时的意外伤害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放置软物在孩子的四周，防止摔伤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口腔放置牙垫，防止舌咬伤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小儿高热惊厥发作时的急救处理方法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密切观察孩子的病情变化</a:t>
                </a:r>
                <a:endParaRPr/>
              </a:p>
            </p:txBody>
          </p:sp>
          <p:sp>
            <p:nvSpPr>
              <p:cNvPr id="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定期测量孩子的体温、脉搏、呼吸等生命体征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观察孩子的神经系统状况，如意识、反应、肌力等</a:t>
                </a:r>
                <a:endParaRPr/>
              </a:p>
            </p:txBody>
          </p:sp>
        </p:grpSp>
        <p:grpSp>
          <p:nvGrpSpPr>
            <p:cNvPr id="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保持孩子的生活规律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保证充足的睡眠，避免劳累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合理安排饮食，保证营养均衡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加强孩子的安全防护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避免孩子接触高温、有毒、有害物品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家中保持通风良好，避免空气污染</a:t>
                </a:r>
                <a:endParaRPr/>
              </a:p>
            </p:txBody>
          </p:sp>
        </p:grpSp>
      </p:grpSp>
      <p:pic>
        <p:nvPicPr>
          <p:cNvPr id="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增强孩子的免疫力，合理饮食、充足睡眠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避免带孩子去人群密集的地方，减少感染机会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定期进行儿童保健检查，了解孩子的生长发育情况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有高热惊厥家族史的孩子，应定期进行神经系统检查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教育家长如何识别高热惊厥的早期症状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学会高热惊厥发作时的急救处理方法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了解高热惊厥的预防措施，提高家长的护理意识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家庭护理教育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小儿高热惊厥的预防措施与家庭教育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https://d.book118.com/908060010045006037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小儿高热惊厥护理措施PPT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2024-09-17T02:55:25.884</cp:lastPrinted>
  <dcterms:created xsi:type="dcterms:W3CDTF">2024-09-16T18:55:25Z</dcterms:created>
  <dcterms:modified xsi:type="dcterms:W3CDTF">2024-09-16T18:55:27Z</dcterms:modified>
</cp:coreProperties>
</file>