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3824F-5EFF-4C1A-AB47-110167A75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E9C57-9397-46DE-8C2D-061F147CF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996CA-30F0-4374-8B79-173851D78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C03B4-0ADA-4008-8320-F778211AF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D0A01-C398-4F66-AA0B-3F0F690EF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0A0CDA-2CD9-45B8-A8E2-7B5DB3844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531B3D-198A-4D9E-AD9F-53961E9A0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30E16-DD12-4D91-A772-A4F442211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6F5FD-DAD3-47A9-8A2E-89E7B5CFE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B925B-4651-4C98-AA8F-7ED65B120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50169-519B-455D-B920-77701A031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60015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家长会参与的心灵营养滋养孩子灵魂的泉源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心灵营养的概念与意义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家长会如何提供心灵营养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家长在心灵滋养中的角色与责任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心灵滋养的实践方法与技巧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案例分析：成功的心灵滋养实践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强调家长会在孩子成长过程中的重要性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11791" r="11791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13994" r="13994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探讨如何通过家长会给孩子提供心灵营养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分享成功案例和实践经验，鼓励更多家长参与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促进家校合作，共同关注孩子成长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帮助孩子建立自信心和积极心态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提供孩子情感支持和心灵滋养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增进亲子关系，加强家庭教育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心灵营养的概念与意义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心灵营养是指通过情感、关爱、尊重、理解等方式，给予孩子精神上的滋养和支持，促进其心理健康和成长。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心灵营养是一种无形的力量，能够激发孩子的内在潜能，增强其自信心和自尊心，培养其积极向上的心态和品格。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心灵营养的定义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心灵营养能够丰富孩子的感知和体验，提高其注意力和记忆力，促进语言、思维等认知能力的发展。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促进孩子的认知发展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心灵营养能够满足孩子的情感需求，培养其同理心、感恩心等积极情感，提高其情绪管理和人际交往能力。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增强孩子的情感能力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心灵营养能够给予孩子足够的关爱和支持，帮助其建立健康的人格结构，形成积极向上的个性品质。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塑造孩子的健康人格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心灵营养对孩子成长的影响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056" b="20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家庭教育是心灵营养的重要来源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家庭是孩子成长的主要场所，家长的教育方式和态度直接影响孩子的心灵状态。良好的家庭教育能够为孩子提供充足的心灵营养。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心灵营养是家庭教育的重要目标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家庭教育的最终目的是培养孩子健康、全面、和谐发展。心灵营养作为孩子心理健康的重要组成部分，自然成为家庭教育的重要目标之一。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心灵营养与家庭教育的相互促进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一方面，家庭教育为心灵营养的提供创造了良好的环境和条件；另一方面，心灵营养的滋养又能够促进家庭教育的顺利进行和目标的达成。二者相互促进，共同为孩子的健康成长贡献力量。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心灵营养与家庭教育的关系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家长会如何提供心灵营养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家长应该给予孩子充分的时间和空间，积极倾听他们的内心声音，了解他们的真实感受和需求。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尊重个性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每个孩子都是独特的，家长应该尊重孩子的个性，理解他们的行为方式和思维模式。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接纳情绪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孩子有自己的情绪体验，家长应该接纳并理解孩子的情绪，帮助他们学会表达和处理情绪。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倾听与理解孩子的内心世界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家长应该创造一个安全、温馨的环境，让孩子感受到家长的关爱和支持，鼓励他们表达自己的情感和想法。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创造安全环境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家长可以通过开放式提问的方式，引导孩子表达自己的想法和感受，激发他们的思考能力和创造力。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开放式提问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当孩子表达自己的想法和感受时，家长应该给予积极的反馈和肯定，增强他们的自信心和表达能力。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鼓励孩子表达情感和想法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给予孩子肯定和支持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肯定努力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家长应该关注孩子的努力和进步，给予及时的肯定和鼓励，激发他们的积极性和动力。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支持探索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孩子天生好奇，喜欢探索未知领域。家长应该支持孩子的探索行为，提供必要的资源和帮助。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自信是孩子成长的重要品质。家长应该通过肯定和鼓励，帮助孩子建立自信心，培养他们的自主意识和自我管理能力。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家长在心灵滋养中的角色与责任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https://d.book118.com/908060015033006035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2024-09-13T23:17:08.126</cp:lastPrinted>
  <dcterms:created xsi:type="dcterms:W3CDTF">2024-09-13T15:17:08Z</dcterms:created>
  <dcterms:modified xsi:type="dcterms:W3CDTF">2024-09-13T15:17:10Z</dcterms:modified>
</cp:coreProperties>
</file>