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50485-A4C6-4D99-BC0E-58C9BC209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564366-F20D-43CD-9130-309BC5D6A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11C73F-0CEF-4175-8579-65E225416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D7B1CC-CD83-452A-AE16-1969583E5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69B92-B5FF-43E0-8564-306F76790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482A8-2139-4BB0-9DBC-453FB0A1F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46C2E-09FE-4C85-A318-624FA4031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FB300F-F78A-46B6-97FB-AEB3F9E78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9E01C-1C77-4A16-8425-4D3B33633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1F4FEC-0931-4AF3-8ABD-056A7CAF7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FEBE-04D5-4C78-9139-3D290DEED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6102610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高中数学课件第二章第13节《定积分与微积分基本定理》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定积分的计算方法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习题与解析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定积分的概念与性质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661" b="276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定积分是积分的一种，是函数在闭区间上某个函数的代数和的极限，也可以理解为求函数在闭区间上的整体效果。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微元法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将区间分割成许多小区间，每个小区间上取一个代表元，再求这些代表元的函数值的总和，以此逼近整个区间的积分值。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牛顿-莱布尼茨公式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定积分的计算通常使用牛顿-莱布尼茨公式，即用被积函数的原函数在积分上下限处的函数值相减来计算定积分。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定积分可以用来计算平面图形的面积，特别是当面积元素不是线段时，定积分提供了一种有效的计算方法。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通过定积分，还可以计算三维物体的体积，例如旋转体的体积。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定积分在物理中有广泛应用，如计算做功、速度、加速度等物理量。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定积分的几何意义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对于任意两个区间[a,b]和[b,c]，有∫(b→c)f(x)dx=∫(a→b)f(x)dx+∫(b→c)f(x)dx。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可加性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∫(a→b)f(x)dx+∫(a→b)g(x)dx=∫(a→b)[f(x)+g(x)]dx，∫(a→b)k×f(x)dx=k×∫(a→b)f(x)dx(k为常数)。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∫(a→b)f(x)dx=∫(a→b)f(x+c)dx，其中c为常数。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下限常数性质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定积分的性质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如果函数$f(x)$在区间$[a, b]$上连续，那么该函数在区间$[a, b]$上的定积分$int_{a}^{b}f(x)dx$等于$F(b) - F(a)$，其中$F(x)$是$f(x)$的一个原函数。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原函数定义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如果函数$F(x)$满足$F'(x)=f(x)$，则称$F(x)$是$f(x)$的一个原函数。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牛顿-莱布尼兹公式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定积分$int_{a}^{b}f(x)dx = F(b) - F(a)$，其中$F(x)$是$f(x)$的一个原函数。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微积分基本定理的表述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通过微积分基本定理，我们可以求出给定函数的定积分。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求定积分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计算面积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解决实际问题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微积分基本定理可以用来计算平面图形的面积。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微积分基本定理可以用来解决许多实际问题，如计算物体的运动轨迹、求解物理问题等。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通过构造一个原函数，利用导数的性质和极限的思想来证明微积分基本定理。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证明思路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首先构造一个原函数$F(x)$，然后证明$F(b) - F(a) = int_{a}^{b}f(x)dx$，最后利用极限的思想证明原函数的构造是唯一的。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证明过程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微积分基本定理的证明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定积分的计算方法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https://d.book118.com/908061026103006035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2024-09-14T13:41:09.883</cp:lastPrinted>
  <dcterms:created xsi:type="dcterms:W3CDTF">2024-09-14T05:41:09Z</dcterms:created>
  <dcterms:modified xsi:type="dcterms:W3CDTF">2024-09-14T05:41:11Z</dcterms:modified>
</cp:coreProperties>
</file>