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30F49-191A-4ED2-9D26-E49DE665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32E3B-1C70-4EB7-ABCD-A07E238C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54D8-78C2-424F-9D79-D3C8E3D9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F3494-9955-49D5-B3FE-58553CDB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6A1B2-EC5B-4C7E-AC01-4C14AFF8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B182-D1FD-4D99-ADBA-FC409F34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973A5-E3EB-4DEB-9FD5-8EFE56FA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53B14-62F0-4F77-ABCF-748DDBF3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55EF2-E63E-428C-94DE-4B94C4FEA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A83AB-A739-48D8-9CF0-A559C7E3D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A5FB5-A1DE-4C18-9C14-EF9370459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213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大客户营销管理中的供应链协同与合作策略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供应链协同与合作策略理论基础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大客户营销管理中的供应链协同策略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大客户营销管理中的合作策略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供应链协同与合作策略的实施与评估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36" r="108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全球化背景下，企业间竞争日趋激烈，大客户资源成为企业争夺的焦点。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供应链协同合作有助于提升整体运营效率，降低成本，增强市场竞争力。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针对大客户进行营销管理，建立稳固的合作关系，对企业长期发展具有重要意义。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探讨大客户营销管理中的供应链协同与合作策略，为企业制定有效的大客户管理方案提供理论支持和实践指导。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如何构建高效的供应链协同机制以满足大客户个性化需求？如何制定合作策略以维护和发展与大客户的长期合作关系？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大客户通常指那些对企业的产品或服务需求量大、采购频率高、对企业业绩贡献显著的客户。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大客户往往具有采购集中、决策理性、关注长期合作和综合服务等特点。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大客户的需求往往更加专业和个性化，为了满足这些需求，企业需要不断进行产品创新和服务升级。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大客户是企业的重要收入来源，对大客户的有效营销可以显著提升企业业绩。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与大客户建立长期稳定的合作关系，有助于提升企业在行业内的知名度和品牌影响力。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大客户营销面临着客户需求多变、竞争激烈、营销成本高等挑战。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随着互联网和大数据技术的发展，企业可以更加精准地了解大客户需求，实现个性化营销；同时，供应链协同和合作策略的应用也为大客户营销带来了新的机遇。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79" r="185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供应链协同与合作策略理论基础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是指两个或两个以上的组织或个体，通过相互配合、协作，共同实现某一目标的过程。在供应链中，协同则是指供应链各成员企业之间通过信息共享、资源互补、风险共担等方式，实现供应链整体效益最大化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供应链协同的内涵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的内涵包括信息共享、资源互补、风险共担和共同决策四个方面。其中，信息共享是实现供应链协同的基础，资源互补是提升供应链整体竞争力的关键，风险共担是保障供应链稳定性的重要手段，共同决策则是实现供应链协同效益最大化的有效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合作策略的类型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作方式和合作程度的不同，合作策略可分为纵向合作策略、横向合作策略和混合合作策略三种类型。纵向合作策略是指供应链上下游企业之间的合作，横向合作策略是指同一层次企业之间的合作，而混合合作策略则是纵向和横向合作的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合作策略的选择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合作策略时，企业需要考虑自身的资源条件、市场环境、竞争对手等因素。一般来说，对于资源匮乏、市场地位较弱的企业，可以选择纵向合作策略，借助上下游企业的资源优势提升自身竞争力；对于资源丰富、市场地位较强的企业，可以选择横向合作策略，通过强强联合进一步巩固市场地位；而对于处于中等水平的企业，则可以选择混合合作策略，兼顾纵向和横向合作的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合作策略的类型与选择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供应链协同与合作策略的关系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与合作是相互依存、相互促进的关系。在供应链中，各成员企业之间的协同是实现整体效益最大化的基础，而合作则是实现协同的必要手段。只有通过有效的合作，才能实现供应链各成员企业之间的信息共享、资源互补和风险共担，进而实现供应链的协同效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协同与合作的关系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合作策略会对供应链协同产生不同的影响。纵向合作策略有助于加强供应链上下游企业之间的紧密关系，提高供应链的响应速度和灵活性；横向合作策略则有助于提升同一层次企业之间的整体竞争力，共同抵御市场风险；而混合合作策略则能够兼顾纵向和横向合作的优势，实现供应链的全面协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合作策略对供应链协同的影响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大客户营销管理中的供应链协同策略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https://d.book118.com/908062132036006034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2024-09-12T14:18:53.853</cp:lastPrinted>
  <dcterms:created xsi:type="dcterms:W3CDTF">2024-09-12T06:18:53Z</dcterms:created>
  <dcterms:modified xsi:type="dcterms:W3CDTF">2024-09-12T06:18:55Z</dcterms:modified>
</cp:coreProperties>
</file>