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6CA55F-4533-4146-A784-8819DDF6FE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4399DB4-02B1-4BE9-A482-F9812C99C6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407303-E261-4841-A1FE-9A62A36BBD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6D11E8A-0B29-439B-AA1D-8718456320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03B5E36-CEB3-4B96-9BBB-E7E289D8E4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E5BB76F-17B2-4ECB-9DD9-DFC931D17E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1B222BB-4F1F-4BEB-883C-E0126CCED7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3EB1FCD-0770-45D1-B046-12EEEB5668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615AD63-2B22-420E-960D-B209414618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A2FD86-6598-480B-917B-F671F72FFA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E07B01-AD3E-4963-9E22-CEBBA9E9AE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08064000045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443552" y="5298017"/>
            <a:ext cx="309880" cy="46037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311557" y="3754267"/>
            <a:ext cx="9379662" cy="0"/>
          </a:xfrm>
          <a:prstGeom prst="line">
            <a:avLst/>
          </a:prstGeom>
          <a:ln w="2857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AutoShape 4"/>
          <p:cNvSpPr/>
          <p:nvPr/>
        </p:nvSpPr>
        <p:spPr>
          <a:xfrm>
            <a:off x="1311557" y="1950146"/>
            <a:ext cx="9400476" cy="1714909"/>
          </a:xfrm>
          <a:prstGeom prst="rect">
            <a:avLst/>
          </a:prstGeom>
          <a:solidFill>
            <a:srgbClr val="FFFFFF">
              <a:alpha val="19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311557" y="2075454"/>
            <a:ext cx="9400476" cy="146429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4950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《树与二叉树》ppt课件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1311557" y="1848443"/>
            <a:ext cx="9379662" cy="0"/>
          </a:xfrm>
          <a:prstGeom prst="line">
            <a:avLst/>
          </a:prstGeom>
          <a:ln w="28575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33375" y="3484033"/>
            <a:ext cx="3881973" cy="1001619"/>
          </a:xfrm>
          <a:prstGeom prst="rect">
            <a:avLst/>
          </a:prstGeom>
        </p:spPr>
        <p:txBody>
          <a:bodyPr vert="horz" wrap="non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8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258959" y="2520951"/>
            <a:ext cx="2065299" cy="993775"/>
          </a:xfrm>
          <a:prstGeom prst="rect">
            <a:avLst/>
          </a:prstGeom>
          <a:solidFill>
            <a:srgbClr val="FFFFFF">
              <a:alpha val="18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23781" y="2516293"/>
            <a:ext cx="3335655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8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671623" y="1175236"/>
            <a:ext cx="6516705" cy="4770438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树的基本概念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二叉树的基本概念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树的遍历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二叉树的遍历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树的应用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树的基本概念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描述树的本质特征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树是由一个节点和若干个子树组成，其中每个子树也是一个树。这个节点称为根节点，其他子树的根节点称为子节点。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8982" r="18982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树的定义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3395" r="23395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描述树的不同表示方式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树可以用多种方式表示，如嵌套结构、邻接矩阵、邻接链表等。其中，嵌套结构是最直观的方式，可以清晰地展示树的结构和层次关系。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树的表示方法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描述树的性质和特点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树具有一些重要的性质，如树的深度、高度、叶节点数、分支节点数等。这些性质对于理解树的结构和功能非常重要。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树的性质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二叉树的基本概念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t="19116" b="19116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二叉树是一种特殊的树形结构，每个节点最多有两个子节点，通常称为左子节点和右子节点。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二叉树是一种由节点和边组成的数据结构，每个节点包含一个值以及指向其左子节点和右子节点的指针。在二叉树中，左子节点的位置在父节点的左方，右子节点的位置在父节点的右方。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二叉树的定义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二叉树具有一些重要的性质，这些性质决定了二叉树的特性和行为。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二叉树的性质包括：每个节点的左子树和右子树的高度最多相差1；对于任何节点，其左子树和右子树也分别是二叉树；在二叉树中，任意节点的左子树和右子树分别不能为空。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二叉树的性质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根据不同的分类标准，可以将二叉树分为不同的类型。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节点是否可以存在空值，可以分为三类：完全二叉树、满二叉树和一般二叉树；根据节点是否有指向父节点的指针，可以分为两类：线索二叉树和一般二叉树；根据节点的度数（即节点的子节点数），可以分为三类：叶节点、度为1的节点和度为2的节点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二叉树的分类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树的遍历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https://d.book118.com/908064000045006034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A0237"/>
      </a:lt1>
      <a:dk2>
        <a:srgbClr val="E4E7FF"/>
      </a:dk2>
      <a:lt2>
        <a:srgbClr val="000000"/>
      </a:lt2>
      <a:accent1>
        <a:srgbClr val="609FFF"/>
      </a:accent1>
      <a:accent2>
        <a:srgbClr val="0F8BFF"/>
      </a:accent2>
      <a:accent3>
        <a:srgbClr val="5A44DF"/>
      </a:accent3>
      <a:accent4>
        <a:srgbClr val="A495FF"/>
      </a:accent4>
      <a:accent5>
        <a:srgbClr val="9AA4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46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2024-09-12T16:38:57.902</cp:lastPrinted>
  <dcterms:created xsi:type="dcterms:W3CDTF">2024-09-12T08:38:57Z</dcterms:created>
  <dcterms:modified xsi:type="dcterms:W3CDTF">2024-09-12T08:38:59Z</dcterms:modified>
</cp:coreProperties>
</file>