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77A30-3E5E-47E6-8266-FF13CC08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6110F-54DF-4F4A-9400-79846870E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F25A4-2CE3-490A-B6FC-F6F31329B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2A919-FCCB-4DD5-8BCB-748A67EBD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B4059-3296-4745-AE00-AE1E6DC0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AE17B-2304-4B0A-BA3F-22CD8116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BFCC1B-B3D2-4462-9CAF-ED41F51A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F6B77-C14F-409A-9F80-9B40A3A2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FADC4-FC68-4F51-824F-065ED665F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0DD7F-718D-4CE3-9FA6-EAF0A54E7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65E23-C17C-4A45-B618-3452E1AD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64062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提高珠宝和手表销售技巧的培训课程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产品展示与推荐策略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价格谈判与促成交易技巧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售后服务与客户关怀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珠宝和手表销售市场竞争日益激烈，品牌众多，消费者选择面广。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销售渠道多元化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消费者对珠宝和手表的需求多样化，包括款式、品质、价格等方面。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随着互联网的发展，珠宝和手表的销售渠道越来越多元化，包括线上和线下销售。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珠宝和手表销售市场现状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通过课程学习，使学员掌握珠宝和手表销售的专业技巧和方法。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掌握销售技巧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培养学员与客户的沟通能力，提高销售过程中的客户满意度。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提升沟通能力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帮助学员了解市场动态和消费者需求，提高市场敏锐度和洞察力。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增强市场洞察力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适合人群及要求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珠宝和手表销售人员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本课程适合从事珠宝和手表销售工作的人员，包括销售顾问、销售经理等。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对销售感兴趣的人群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对珠宝和手表销售感兴趣，希望提升销售技能的人群。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具备一定的基础知识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学员需具备一定的珠宝和手表基础知识，如产品特点、市场动态等。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学习珠宝和手表的鉴定方法和评估标准，确保为客户提供高品质的产品和服务。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珠宝和手表的材质、工艺与设计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深入了解不同材质、工艺和设计风格的特点和价值，以便更好地向客户介绍产品。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品牌与历史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掌握各大珠宝和手表品牌的发展历程、特色产品和市场定位，提升客户对品牌的认知度和信任感。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珠宝和手表基本知识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培养敏锐的观察力和倾听能力，从客户的言谈举止中捕捉潜在需求。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掌握有效的提问技巧，引导客户表达真实想法和需求，以便提供针对性的解决方案。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运用专业知识对客户需求进行深入分析，准确定位客户的需求层次和购买动机。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情绪与感染力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学会运用情绪感染力，传递对产品的热爱和信心，激发客户的购买欲望。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应对异议与促成交易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掌握处理客户异议的技巧，善于化解疑虑并引导客户做出购买决策。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提高口头表达能力和语言组织能力，使用清晰、准确、生动的语言描述产品特点和优势。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沟通技巧与表达能力提升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产品展示与推荐策略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利用光线和角度，充分展示珠宝的璀璨和手表的精致。对于珠宝，可以使用柔和的灯光和反射镜面来增加闪亮感；对于手表，可以展示其机械运作的精密性和设计的独特性。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故事化呈现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将珠宝和手表背后的品牌故事、设计灵感或独特工艺融入展示中，增加产品的情感价值和吸引力。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允许客户试戴珠宝或手表，提供触感、重量和佩戴感受的直观体验，有助于增强购买欲望。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珠宝和手表展示技巧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根据客户的肤色、气质、穿着风格等因素，为其推荐适合的珠宝或手表款式，展现专业性和个性化服务。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通过对话和观察，了解客户的购买预算、场合需求、个人喜好等信息，为推荐提供依据。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收集和分析客户购买历史、浏览行为等数据，发现其潜在需求和偏好，实现精准推荐。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针对预算有限的客户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推荐性价比较高的产品，强调其品质和保值性，同时提供灵活的分期付款或优惠活动信息。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针对送礼需求的客户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提供礼品包装和定制服务，推荐符合收礼人喜好和场合的珠宝或手表款式。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针对追求品牌的客户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重点介绍知名品牌和设计师的作品，强调其稀缺性和升值潜力。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针对犹豫不决的客户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提供详细的产品信息和比较，给予充分的考虑时间，同时保持耐心和热情的服务态度。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应对不同客户类型的方法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https://d.book118.com/908064062133006036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2024-09-16T10:23:17.885</cp:lastPrinted>
  <dcterms:created xsi:type="dcterms:W3CDTF">2024-09-16T02:23:17Z</dcterms:created>
  <dcterms:modified xsi:type="dcterms:W3CDTF">2024-09-16T02:23:20Z</dcterms:modified>
</cp:coreProperties>
</file>