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913B49-FA87-4618-A418-8970F3E2B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C2F16F-7542-4CF5-B425-D7D149C796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9FEB13-5DEF-480E-BC3D-B095F4931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DB6CE9-9DF7-4C66-8693-6BCE4A018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3CF09B-9A8A-4C47-B521-075A752D1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F7BE74-07C3-4767-9CFF-F57624B6E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A17AD5-63E5-475B-A60B-929986078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3EC428-AEBD-416A-B41A-DFF2E570F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04801-BC63-41C3-89CA-96A936CD2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4B749B-FE31-4F9E-A8DC-933336AC29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3CD9F2-C68D-407C-9F31-B34D72FAF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065064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内瘘血管日常护理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内瘘血管基础知识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内瘘血管日常护理方法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内瘘血管常见问题及处理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预防内瘘血管问题的措施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内瘘血管的日常护理对于延长其使用寿命、减少并发症以及提高患者生活质量至关重要。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内瘘血管是血液透析患者的重要生命线，负责提供充足的血液流量，确保透析治疗的有效进行。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内瘘血管的日常护理有助于保持其通畅、预防感染和血栓形成，从而确保血液透析的顺利进行。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通过正确的日常护理，降低内瘘血管并发症的发生率，提高患者的生存率和生活质量。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重要性及目的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内瘘血管基础知识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内瘘血管是指连接动脉和静脉之间的异常通道，通常是由于手术或创伤引起的。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内瘘血管是一种异常的血管结构，通常是由于手术或创伤等原因导致的。它是指动脉和静脉之间的异常连接，导致血流动力学改变，可能引起一系列的临床症状。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594" r="14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内瘘血管定义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内瘘血管的建立通常是由于手术或创伤引起的，也可能是遗传因素或疾病导致的。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内瘘血管的建立通常是由于手术，如透析、器官移植等，或者是由于创伤、遗传因素或疾病等原因引起的。这些因素可能导致动脉和静脉之间的异常连接，形成内瘘血管。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内瘘血管的建立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内瘘血管的类型包括直接内瘘和间接内瘘，根据其形成原因和血流动力学特点进行分类。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形成原因和血流动力学特点，内瘘血管可以分为直接内瘘和间接内瘘。直接内瘘是指动脉和静脉之间的直接连接，而间接内瘘则需要通过其他部位的血流来形成异常通道。不同类型的内瘘血管具有不同的血流动力学特点和临床意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内瘘血管的类型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内瘘血管日常护理方法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保持内瘘血管周围皮肤清洁，避免污垢、油脂和死皮细胞堆积，防止感染。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定期使用适当的消毒液对内瘘血管周围皮肤进行消毒，特别是穿刺点和止血带接触区域。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清洁与消毒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28" r="1652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选择合适的穿刺点，避免在同一部位反复穿刺，以减少对内瘘血管的损伤。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在拔针后，正确使用止血带或压迫法进行止血，避免内瘘血管出血或形成血肿。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止血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穿刺与止血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https://d.book118.com/908065064010006050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2024-09-29T14:17:01.027</cp:lastPrinted>
  <dcterms:created xsi:type="dcterms:W3CDTF">2024-09-29T06:17:01Z</dcterms:created>
  <dcterms:modified xsi:type="dcterms:W3CDTF">2024-09-29T06:17:03Z</dcterms:modified>
</cp:coreProperties>
</file>