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97011" r:id="rId2"/>
  </p:sldMasterIdLst>
  <p:notesMasterIdLst>
    <p:notesMasterId r:id="rId3"/>
  </p:notesMasterIdLst>
  <p:sldIdLst>
    <p:sldId id="259" r:id="rId4"/>
    <p:sldId id="262" r:id="rId5"/>
    <p:sldId id="265" r:id="rId6"/>
    <p:sldId id="268" r:id="rId7"/>
    <p:sldId id="271" r:id="rId8"/>
    <p:sldId id="274" r:id="rId9"/>
    <p:sldId id="277" r:id="rId10"/>
    <p:sldId id="280" r:id="rId11"/>
    <p:sldId id="283" r:id="rId12"/>
    <p:sldId id="286" r:id="rId13"/>
    <p:sldId id="289" r:id="rId14"/>
    <p:sldId id="292" r:id="rId15"/>
    <p:sldId id="295" r:id="rId16"/>
    <p:sldId id="297" r:id="rId17"/>
  </p:sldIdLst>
  <p:sldSz cx="12192000" cy="6858000"/>
  <p:notesSz cx="6858000" cy="9144000"/>
  <p:custDataLst>
    <p:tags r:id="rId18"/>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7.xml" /><Relationship Id="rId11" Type="http://schemas.openxmlformats.org/officeDocument/2006/relationships/slide" Target="slides/slide8.xml" /><Relationship Id="rId12" Type="http://schemas.openxmlformats.org/officeDocument/2006/relationships/slide" Target="slides/slide9.xml" /><Relationship Id="rId13" Type="http://schemas.openxmlformats.org/officeDocument/2006/relationships/slide" Target="slides/slide10.xml" /><Relationship Id="rId14" Type="http://schemas.openxmlformats.org/officeDocument/2006/relationships/slide" Target="slides/slide11.xml" /><Relationship Id="rId15" Type="http://schemas.openxmlformats.org/officeDocument/2006/relationships/slide" Target="slides/slide12.xml" /><Relationship Id="rId16" Type="http://schemas.openxmlformats.org/officeDocument/2006/relationships/slide" Target="slides/slide13.xml" /><Relationship Id="rId17" Type="http://schemas.openxmlformats.org/officeDocument/2006/relationships/slide" Target="slides/slide14.xml" /><Relationship Id="rId18" Type="http://schemas.openxmlformats.org/officeDocument/2006/relationships/tags" Target="tags/tag282.xml" /><Relationship Id="rId19" Type="http://schemas.openxmlformats.org/officeDocument/2006/relationships/presProps" Target="presProps.xml" /><Relationship Id="rId2" Type="http://schemas.openxmlformats.org/officeDocument/2006/relationships/slideMaster" Target="slideMasters/slideMaster2.xml" /><Relationship Id="rId20" Type="http://schemas.openxmlformats.org/officeDocument/2006/relationships/viewProps" Target="viewProps.xml" /><Relationship Id="rId21" Type="http://schemas.openxmlformats.org/officeDocument/2006/relationships/theme" Target="theme/theme1.xml" /><Relationship Id="rId22" Type="http://schemas.openxmlformats.org/officeDocument/2006/relationships/tableStyles" Target="tableStyles.xml" /><Relationship Id="rId3" Type="http://schemas.openxmlformats.org/officeDocument/2006/relationships/notesMaster" Target="notesMasters/notesMaster1.xml" /><Relationship Id="rId4" Type="http://schemas.openxmlformats.org/officeDocument/2006/relationships/slide" Target="slides/slide1.xml" /><Relationship Id="rId5" Type="http://schemas.openxmlformats.org/officeDocument/2006/relationships/slide" Target="slides/slide2.xml" /><Relationship Id="rId6" Type="http://schemas.openxmlformats.org/officeDocument/2006/relationships/slide" Target="slides/slide3.xml" /><Relationship Id="rId7" Type="http://schemas.openxmlformats.org/officeDocument/2006/relationships/slide" Target="slides/slide4.xml" /><Relationship Id="rId8" Type="http://schemas.openxmlformats.org/officeDocument/2006/relationships/slide" Target="slides/slide5.xml" /><Relationship Id="rId9" Type="http://schemas.openxmlformats.org/officeDocument/2006/relationships/slide" Target="slides/slide6.xml" /></Relationships>
</file>

<file path=ppt/notesMasters/_rels/notesMaster1.xml.rels>&#65279;<?xml version="1.0" encoding="utf-8" standalone="yes"?><Relationships xmlns="http://schemas.openxmlformats.org/package/2006/relationships"><Relationship Id="rId1" Type="http://schemas.openxmlformats.org/officeDocument/2006/relationships/theme" Target="../theme/theme3.xml" /></Relationships>
</file>

<file path=ppt/notesMasters/notesMaster1.xml><?xml version="1.0" encoding="utf-8"?>
<p:notes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bg>
      <p:bgPr>
        <a:solidFill>
          <a:schemeClr val="bg1"/>
        </a:solidFill>
        <a:effectLst/>
      </p:bgPr>
    </p:bg>
    <p:spTree>
      <p:nvGrpSpPr>
        <p:cNvPr id="27" name=""/>
        <p:cNvGrpSpPr/>
        <p:nvPr/>
      </p:nvGrpSpPr>
      <p:grpSpPr>
        <a:xfrm>
          <a:off x="0" y="0"/>
          <a:ext cx="0" cy="0"/>
        </a:xfrm>
      </p:grpSpPr>
      <p:sp>
        <p:nvSpPr>
          <p:cNvPr id="1048641" name="Rectangle 2"/>
          <p:cNvSpPr>
            <a:spLocks noGrp="1" noChangeArrowheads="1"/>
          </p:cNvSpPr>
          <p:nvPr>
            <p:ph type="hdr" sz="quarter"/>
          </p:nvPr>
        </p:nvSpPr>
        <p:spPr bwMode="auto">
          <a:xfrm>
            <a:off x="2" y="1"/>
            <a:ext cx="3076575" cy="512763"/>
          </a:xfrm>
          <a:prstGeom prst="rect">
            <a:avLst/>
          </a:prstGeom>
          <a:noFill/>
          <a:ln w="9525">
            <a:noFill/>
            <a:miter lim="800000"/>
          </a:ln>
          <a:effectLst/>
        </p:spPr>
        <p:txBody>
          <a:bodyPr vert="horz" wrap="square" lIns="91492" tIns="45745" rIns="91492" bIns="45745" numCol="1" anchor="t" anchorCtr="0" compatLnSpc="1">
            <a:prstTxWarp prst="textNoShape">
              <a:avLst/>
            </a:prstTxWarp>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avLst/>
          </a:prstGeom>
          <a:noFill/>
          <a:ln w="9525">
            <a:noFill/>
            <a:miter lim="800000"/>
          </a:ln>
          <a:effectLst/>
        </p:spPr>
        <p:txBody>
          <a:bodyPr vert="horz" wrap="square" lIns="91492" tIns="45745" rIns="91492" bIns="45745" numCol="1" anchor="t" anchorCtr="0" compatLnSpc="1">
            <a:prstTxWarp prst="textNoShape">
              <a:avLst/>
            </a:prstTxWarp>
          </a:bodyPr>
          <a:lstStyle>
            <a:lvl1pPr algn="r">
              <a:defRPr sz="1100"/>
            </a:lvl1pPr>
          </a:lstStyle>
          <a:p>
            <a:endParaRPr lang="en-US"/>
          </a:p>
        </p:txBody>
      </p:sp>
      <p:sp>
        <p:nvSpPr>
          <p:cNvPr id="1048643" name="Rectangle 4"/>
          <p:cNvSpPr>
            <a:spLocks noGrp="1" noRot="1" noChangeAspect="1" noChangeArrowheads="1" noTextEdit="1"/>
          </p:cNvSpPr>
          <p:nvPr>
            <p:ph type="sldImg" idx="2"/>
          </p:nvPr>
        </p:nvSpPr>
        <p:spPr bwMode="auto">
          <a:xfrm>
            <a:off x="990600" y="766763"/>
            <a:ext cx="5118100" cy="3838575"/>
          </a:xfrm>
          <a:prstGeom prst="rect">
            <a:avLst/>
          </a:prstGeom>
          <a:noFill/>
          <a:ln w="9525">
            <a:solidFill>
              <a:srgbClr val="000000"/>
            </a:solidFill>
            <a:miter lim="800000"/>
          </a:ln>
          <a:effectLst/>
        </p:spPr>
      </p:sp>
      <p:sp>
        <p:nvSpPr>
          <p:cNvPr id="1048644" name="Rectangle 5"/>
          <p:cNvSpPr>
            <a:spLocks noGrp="1" noChangeArrowheads="1"/>
          </p:cNvSpPr>
          <p:nvPr>
            <p:ph type="body" sz="quarter" idx="3"/>
          </p:nvPr>
        </p:nvSpPr>
        <p:spPr bwMode="auto">
          <a:xfrm>
            <a:off x="709614" y="4862514"/>
            <a:ext cx="5680075" cy="4605337"/>
          </a:xfrm>
          <a:prstGeom prst="rect">
            <a:avLst/>
          </a:prstGeom>
          <a:noFill/>
          <a:ln w="9525">
            <a:noFill/>
            <a:miter lim="800000"/>
          </a:ln>
          <a:effectLst/>
        </p:spPr>
        <p:txBody>
          <a:bodyPr vert="horz" wrap="square" lIns="91492" tIns="45745" rIns="91492" bIns="45745"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avLst/>
          </a:prstGeom>
          <a:noFill/>
          <a:ln w="9525">
            <a:noFill/>
            <a:miter lim="800000"/>
          </a:ln>
          <a:effectLst/>
        </p:spPr>
        <p:txBody>
          <a:bodyPr vert="horz" wrap="square" lIns="91492" tIns="45745" rIns="91492" bIns="45745" numCol="1" anchor="b" anchorCtr="0" compatLnSpc="1">
            <a:prstTxWarp prst="textNoShape">
              <a:avLst/>
            </a:prstTxWarp>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avLst/>
          </a:prstGeom>
          <a:noFill/>
          <a:ln w="9525">
            <a:noFill/>
            <a:miter lim="800000"/>
          </a:ln>
          <a:effectLst/>
        </p:spPr>
        <p:txBody>
          <a:bodyPr vert="horz" wrap="square" lIns="91492" tIns="45745" rIns="91492" bIns="45745" numCol="1" anchor="b" anchorCtr="0" compatLnSpc="1">
            <a:prstTxWarp prst="textNoShape">
              <a:avLst/>
            </a:prstTxWarp>
          </a:bodyPr>
          <a:lstStyle>
            <a:lvl1pPr algn="r">
              <a:defRPr sz="1100"/>
            </a:lvl1pPr>
          </a:lstStyle>
          <a:p>
            <a:fld id="{A9A0EA98-5831-4853-B862-C702E6EB345C}" type="slidenum">
              <a:rPr lang="en-US"/>
              <a:t>‹#›</a:t>
            </a:fld>
            <a:endParaRPr 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a:ea typeface="+mn-ea"/>
        <a:cs typeface="+mn-cs"/>
      </a:defRPr>
    </a:lvl1pPr>
    <a:lvl2pPr marL="457200" algn="l" rtl="0" fontAlgn="base">
      <a:spcBef>
        <a:spcPct val="30000"/>
      </a:spcBef>
      <a:spcAft>
        <a:spcPct val="0"/>
      </a:spcAft>
      <a:defRPr sz="1200" kern="1200">
        <a:solidFill>
          <a:schemeClr val="tx1"/>
        </a:solidFill>
        <a:latin typeface="Arial"/>
        <a:ea typeface="+mn-ea"/>
        <a:cs typeface="+mn-cs"/>
      </a:defRPr>
    </a:lvl2pPr>
    <a:lvl3pPr marL="914400" algn="l" rtl="0" fontAlgn="base">
      <a:spcBef>
        <a:spcPct val="30000"/>
      </a:spcBef>
      <a:spcAft>
        <a:spcPct val="0"/>
      </a:spcAft>
      <a:defRPr sz="1200" kern="1200">
        <a:solidFill>
          <a:schemeClr val="tx1"/>
        </a:solidFill>
        <a:latin typeface="Arial"/>
        <a:ea typeface="+mn-ea"/>
        <a:cs typeface="+mn-cs"/>
      </a:defRPr>
    </a:lvl3pPr>
    <a:lvl4pPr marL="1371600" algn="l" rtl="0" fontAlgn="base">
      <a:spcBef>
        <a:spcPct val="30000"/>
      </a:spcBef>
      <a:spcAft>
        <a:spcPct val="0"/>
      </a:spcAft>
      <a:defRPr sz="1200" kern="1200">
        <a:solidFill>
          <a:schemeClr val="tx1"/>
        </a:solidFill>
        <a:latin typeface="Arial"/>
        <a:ea typeface="+mn-ea"/>
        <a:cs typeface="+mn-cs"/>
      </a:defRPr>
    </a:lvl4pPr>
    <a:lvl5pPr marL="1828800" algn="l" rtl="0" fontAlgn="base">
      <a:spcBef>
        <a:spcPct val="30000"/>
      </a:spcBef>
      <a:spcAft>
        <a:spcPct val="0"/>
      </a:spcAft>
      <a:defRPr sz="1200" kern="1200">
        <a:solidFill>
          <a:schemeClr val="tx1"/>
        </a:solidFill>
        <a:latin typeface="Arial"/>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&#65279;<?xml version="1.0" encoding="utf-8" standalone="yes"?><Relationships xmlns="http://schemas.openxmlformats.org/package/2006/relationships"><Relationship Id="rId1" Type="http://schemas.openxmlformats.org/officeDocument/2006/relationships/slide" Target="../slides/slide1.xml" /><Relationship Id="rId2" Type="http://schemas.openxmlformats.org/officeDocument/2006/relationships/notesMaster" Target="../notesMasters/notesMaster1.xml" /></Relationships>
</file>

<file path=ppt/notesSlides/_rels/notesSlide2.xml.rels>&#65279;<?xml version="1.0" encoding="utf-8" standalone="yes"?><Relationships xmlns="http://schemas.openxmlformats.org/package/2006/relationships"><Relationship Id="rId1" Type="http://schemas.openxmlformats.org/officeDocument/2006/relationships/slide" Target="../slides/slide2.xml" /><Relationship Id="rId2"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33" name=""/>
        <p:cNvGrpSpPr/>
        <p:nvPr/>
      </p:nvGrpSpPr>
      <p:grpSpPr>
        <a:xfrm>
          <a:off x="0" y="0"/>
          <a:ext cx="0" cy="0"/>
        </a:xfrm>
      </p:grpSpPr>
      <p:sp>
        <p:nvSpPr>
          <p:cNvPr id="1048706" name="幻灯片图像占位符 1"/>
          <p:cNvSpPr>
            <a:spLocks noGrp="1" noRot="1" noChangeAspect="1"/>
          </p:cNvSpPr>
          <p:nvPr>
            <p:ph type="sldImg"/>
          </p:nvPr>
        </p:nvSpPr>
        <p:spPr/>
      </p:sp>
      <p:sp>
        <p:nvSpPr>
          <p:cNvPr id="1048708" name="备注占位符 2"/>
          <p:cNvSpPr>
            <a:spLocks noGrp="1"/>
          </p:cNvSpPr>
          <p:nvPr>
            <p:ph type="body" idx="1"/>
          </p:nvPr>
        </p:nvSpPr>
        <p:spPr/>
        <p:txBody>
          <a:bodyPr/>
          <a:lstStyle/>
          <a:p>
            <a:endParaRPr lang="zh-CN" altLang="en-US"/>
          </a:p>
        </p:txBody>
      </p:sp>
      <p:sp>
        <p:nvSpPr>
          <p:cNvPr id="1048710" name="灯片编号占位符 3"/>
          <p:cNvSpPr>
            <a:spLocks noGrp="1"/>
          </p:cNvSpPr>
          <p:nvPr>
            <p:ph type="sldNum" sz="quarter" idx="5"/>
          </p:nvPr>
        </p:nvSpPr>
        <p:spPr/>
        <p:txBody>
          <a:bodyPr/>
          <a:lstStyle/>
          <a:p>
            <a:fld id="{85D0DACE-38E0-42D2-9336-2B707D34BC6D}" type="slidenum">
              <a:rPr lang="zh-CN" altLang="en-US" smtClean="0"/>
              <a:t>1</a:t>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3" name=""/>
        <p:cNvGrpSpPr/>
        <p:nvPr/>
      </p:nvGrpSpPr>
      <p:grpSpPr>
        <a:xfrm>
          <a:off x="0" y="0"/>
          <a:ext cx="0" cy="0"/>
        </a:xfrm>
      </p:grpSpPr>
      <p:sp>
        <p:nvSpPr>
          <p:cNvPr id="1048620" name="幻灯片图像占位符 1"/>
          <p:cNvSpPr>
            <a:spLocks noGrp="1" noRot="1" noChangeAspect="1"/>
          </p:cNvSpPr>
          <p:nvPr>
            <p:ph type="sldImg"/>
          </p:nvPr>
        </p:nvSpPr>
        <p:spPr/>
      </p:sp>
      <p:sp>
        <p:nvSpPr>
          <p:cNvPr id="1048622" name="备注占位符 2"/>
          <p:cNvSpPr>
            <a:spLocks noGrp="1"/>
          </p:cNvSpPr>
          <p:nvPr>
            <p:ph type="body" idx="1"/>
          </p:nvPr>
        </p:nvSpPr>
        <p:spPr/>
        <p:txBody>
          <a:bodyPr/>
          <a:lstStyle/>
          <a:p>
            <a:endParaRPr lang="zh-CN" altLang="en-US"/>
          </a:p>
        </p:txBody>
      </p:sp>
      <p:sp>
        <p:nvSpPr>
          <p:cNvPr id="1048624" name="灯片编号占位符 3"/>
          <p:cNvSpPr>
            <a:spLocks noGrp="1"/>
          </p:cNvSpPr>
          <p:nvPr>
            <p:ph type="sldNum" sz="quarter" idx="5"/>
          </p:nvPr>
        </p:nvSpPr>
        <p:spPr/>
        <p:txBody>
          <a:bodyPr/>
          <a:lstStyle/>
          <a:p>
            <a:fld id="{85D0DACE-38E0-42D2-9336-2B707D34BC6D}" type="slidenum">
              <a:rPr lang="zh-CN" altLang="en-US" smtClean="0"/>
              <a:t>2</a:t>
            </a:fld>
            <a:endParaRPr lang="zh-CN" altLang="en-US"/>
          </a:p>
        </p:txBody>
      </p:sp>
    </p:spTree>
  </p:cSld>
  <p:clrMapOvr>
    <a:masterClrMapping/>
  </p:clrMapOvr>
</p:note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tags" Target="../tags/tag1.xml" /><Relationship Id="rId10" Type="http://schemas.openxmlformats.org/officeDocument/2006/relationships/tags" Target="../tags/tag10.xml" /><Relationship Id="rId11" Type="http://schemas.openxmlformats.org/officeDocument/2006/relationships/image" Target="../media/image1.png" /><Relationship Id="rId12" Type="http://schemas.openxmlformats.org/officeDocument/2006/relationships/tags" Target="../tags/tag11.xml" /><Relationship Id="rId13" Type="http://schemas.openxmlformats.org/officeDocument/2006/relationships/image" Target="../media/image2.png" /><Relationship Id="rId14" Type="http://schemas.openxmlformats.org/officeDocument/2006/relationships/tags" Target="../tags/tag12.xml" /><Relationship Id="rId15" Type="http://schemas.openxmlformats.org/officeDocument/2006/relationships/image" Target="../media/image3.png" /><Relationship Id="rId16" Type="http://schemas.openxmlformats.org/officeDocument/2006/relationships/tags" Target="../tags/tag13.xml" /><Relationship Id="rId17" Type="http://schemas.openxmlformats.org/officeDocument/2006/relationships/image" Target="../media/image4.png" /><Relationship Id="rId18" Type="http://schemas.openxmlformats.org/officeDocument/2006/relationships/tags" Target="../tags/tag14.xml" /><Relationship Id="rId19" Type="http://schemas.openxmlformats.org/officeDocument/2006/relationships/image" Target="../media/image5.png" /><Relationship Id="rId2" Type="http://schemas.openxmlformats.org/officeDocument/2006/relationships/tags" Target="../tags/tag2.xml" /><Relationship Id="rId20" Type="http://schemas.openxmlformats.org/officeDocument/2006/relationships/tags" Target="../tags/tag15.xml" /><Relationship Id="rId21" Type="http://schemas.openxmlformats.org/officeDocument/2006/relationships/image" Target="../media/image6.png" /><Relationship Id="rId22" Type="http://schemas.openxmlformats.org/officeDocument/2006/relationships/tags" Target="../tags/tag16.xml" /><Relationship Id="rId23" Type="http://schemas.openxmlformats.org/officeDocument/2006/relationships/tags" Target="../tags/tag17.xml" /><Relationship Id="rId24" Type="http://schemas.openxmlformats.org/officeDocument/2006/relationships/tags" Target="../tags/tag18.xml" /><Relationship Id="rId25" Type="http://schemas.openxmlformats.org/officeDocument/2006/relationships/tags" Target="../tags/tag19.xml" /><Relationship Id="rId26" Type="http://schemas.openxmlformats.org/officeDocument/2006/relationships/tags" Target="../tags/tag20.xml" /><Relationship Id="rId27" Type="http://schemas.openxmlformats.org/officeDocument/2006/relationships/tags" Target="../tags/tag21.xml" /><Relationship Id="rId28" Type="http://schemas.openxmlformats.org/officeDocument/2006/relationships/tags" Target="../tags/tag22.xml" /><Relationship Id="rId29" Type="http://schemas.openxmlformats.org/officeDocument/2006/relationships/tags" Target="../tags/tag23.xml" /><Relationship Id="rId3" Type="http://schemas.openxmlformats.org/officeDocument/2006/relationships/tags" Target="../tags/tag3.xml" /><Relationship Id="rId30" Type="http://schemas.openxmlformats.org/officeDocument/2006/relationships/tags" Target="../tags/tag24.xml" /><Relationship Id="rId31" Type="http://schemas.openxmlformats.org/officeDocument/2006/relationships/tags" Target="../tags/tag25.xml" /><Relationship Id="rId32" Type="http://schemas.openxmlformats.org/officeDocument/2006/relationships/tags" Target="../tags/tag26.xml" /><Relationship Id="rId33" Type="http://schemas.openxmlformats.org/officeDocument/2006/relationships/tags" Target="../tags/tag27.xml" /><Relationship Id="rId34" Type="http://schemas.openxmlformats.org/officeDocument/2006/relationships/tags" Target="../tags/tag28.xml" /><Relationship Id="rId35" Type="http://schemas.openxmlformats.org/officeDocument/2006/relationships/tags" Target="../tags/tag29.xml" /><Relationship Id="rId36" Type="http://schemas.openxmlformats.org/officeDocument/2006/relationships/tags" Target="../tags/tag30.xml" /><Relationship Id="rId37" Type="http://schemas.openxmlformats.org/officeDocument/2006/relationships/tags" Target="../tags/tag31.xml" /><Relationship Id="rId38" Type="http://schemas.openxmlformats.org/officeDocument/2006/relationships/tags" Target="../tags/tag32.xml" /><Relationship Id="rId39" Type="http://schemas.openxmlformats.org/officeDocument/2006/relationships/tags" Target="../tags/tag33.xml" /><Relationship Id="rId4" Type="http://schemas.openxmlformats.org/officeDocument/2006/relationships/tags" Target="../tags/tag4.xml" /><Relationship Id="rId40" Type="http://schemas.openxmlformats.org/officeDocument/2006/relationships/tags" Target="../tags/tag34.xml" /><Relationship Id="rId41" Type="http://schemas.openxmlformats.org/officeDocument/2006/relationships/tags" Target="../tags/tag35.xml" /><Relationship Id="rId42" Type="http://schemas.openxmlformats.org/officeDocument/2006/relationships/tags" Target="../tags/tag36.xml" /><Relationship Id="rId43" Type="http://schemas.openxmlformats.org/officeDocument/2006/relationships/slideMaster" Target="../slideMasters/slideMaster2.xml" /><Relationship Id="rId5" Type="http://schemas.openxmlformats.org/officeDocument/2006/relationships/tags" Target="../tags/tag5.xml" /><Relationship Id="rId6" Type="http://schemas.openxmlformats.org/officeDocument/2006/relationships/tags" Target="../tags/tag6.xml" /><Relationship Id="rId7" Type="http://schemas.openxmlformats.org/officeDocument/2006/relationships/tags" Target="../tags/tag7.xml" /><Relationship Id="rId8" Type="http://schemas.openxmlformats.org/officeDocument/2006/relationships/tags" Target="../tags/tag8.xml" /><Relationship Id="rId9" Type="http://schemas.openxmlformats.org/officeDocument/2006/relationships/tags" Target="../tags/tag9.xml" /></Relationships>
</file>

<file path=ppt/slideLayouts/_rels/slideLayout13.xml.rels>&#65279;<?xml version="1.0" encoding="utf-8" standalone="yes"?><Relationships xmlns="http://schemas.openxmlformats.org/package/2006/relationships"><Relationship Id="rId1" Type="http://schemas.openxmlformats.org/officeDocument/2006/relationships/tags" Target="../tags/tag37.xml" /><Relationship Id="rId2" Type="http://schemas.openxmlformats.org/officeDocument/2006/relationships/tags" Target="../tags/tag38.xml" /><Relationship Id="rId3" Type="http://schemas.openxmlformats.org/officeDocument/2006/relationships/tags" Target="../tags/tag39.xml" /><Relationship Id="rId4" Type="http://schemas.openxmlformats.org/officeDocument/2006/relationships/tags" Target="../tags/tag40.xml" /><Relationship Id="rId5" Type="http://schemas.openxmlformats.org/officeDocument/2006/relationships/tags" Target="../tags/tag41.xml" /><Relationship Id="rId6"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tags" Target="../tags/tag42.xml" /><Relationship Id="rId10" Type="http://schemas.openxmlformats.org/officeDocument/2006/relationships/tags" Target="../tags/tag49.xml" /><Relationship Id="rId11" Type="http://schemas.openxmlformats.org/officeDocument/2006/relationships/image" Target="../media/image7.png" /><Relationship Id="rId12" Type="http://schemas.openxmlformats.org/officeDocument/2006/relationships/tags" Target="../tags/tag50.xml" /><Relationship Id="rId13" Type="http://schemas.openxmlformats.org/officeDocument/2006/relationships/image" Target="../media/image3.png" /><Relationship Id="rId14" Type="http://schemas.openxmlformats.org/officeDocument/2006/relationships/tags" Target="../tags/tag51.xml" /><Relationship Id="rId15" Type="http://schemas.openxmlformats.org/officeDocument/2006/relationships/image" Target="../media/image8.png" /><Relationship Id="rId16" Type="http://schemas.openxmlformats.org/officeDocument/2006/relationships/tags" Target="../tags/tag52.xml" /><Relationship Id="rId17" Type="http://schemas.openxmlformats.org/officeDocument/2006/relationships/image" Target="../media/image6.png" /><Relationship Id="rId18" Type="http://schemas.openxmlformats.org/officeDocument/2006/relationships/tags" Target="../tags/tag53.xml" /><Relationship Id="rId19" Type="http://schemas.openxmlformats.org/officeDocument/2006/relationships/tags" Target="../tags/tag54.xml" /><Relationship Id="rId2" Type="http://schemas.openxmlformats.org/officeDocument/2006/relationships/tags" Target="../tags/tag43.xml" /><Relationship Id="rId20" Type="http://schemas.openxmlformats.org/officeDocument/2006/relationships/tags" Target="../tags/tag55.xml" /><Relationship Id="rId21" Type="http://schemas.openxmlformats.org/officeDocument/2006/relationships/tags" Target="../tags/tag56.xml" /><Relationship Id="rId22" Type="http://schemas.openxmlformats.org/officeDocument/2006/relationships/slideMaster" Target="../slideMasters/slideMaster2.xml" /><Relationship Id="rId3" Type="http://schemas.openxmlformats.org/officeDocument/2006/relationships/tags" Target="../tags/tag44.xml" /><Relationship Id="rId4" Type="http://schemas.openxmlformats.org/officeDocument/2006/relationships/tags" Target="../tags/tag45.xml" /><Relationship Id="rId5" Type="http://schemas.openxmlformats.org/officeDocument/2006/relationships/tags" Target="../tags/tag46.xml" /><Relationship Id="rId6" Type="http://schemas.openxmlformats.org/officeDocument/2006/relationships/tags" Target="../tags/tag47.xml" /><Relationship Id="rId7" Type="http://schemas.openxmlformats.org/officeDocument/2006/relationships/image" Target="../media/image1.png" /><Relationship Id="rId8" Type="http://schemas.openxmlformats.org/officeDocument/2006/relationships/tags" Target="../tags/tag48.xml" /><Relationship Id="rId9" Type="http://schemas.openxmlformats.org/officeDocument/2006/relationships/image" Target="../media/image2.png" /></Relationships>
</file>

<file path=ppt/slideLayouts/_rels/slideLayout15.xml.rels>&#65279;<?xml version="1.0" encoding="utf-8" standalone="yes"?><Relationships xmlns="http://schemas.openxmlformats.org/package/2006/relationships"><Relationship Id="rId1" Type="http://schemas.openxmlformats.org/officeDocument/2006/relationships/tags" Target="../tags/tag57.xml" /><Relationship Id="rId10" Type="http://schemas.openxmlformats.org/officeDocument/2006/relationships/tags" Target="../tags/tag62.xml" /><Relationship Id="rId11" Type="http://schemas.openxmlformats.org/officeDocument/2006/relationships/image" Target="../media/image4.png" /><Relationship Id="rId12" Type="http://schemas.openxmlformats.org/officeDocument/2006/relationships/tags" Target="../tags/tag63.xml" /><Relationship Id="rId13" Type="http://schemas.openxmlformats.org/officeDocument/2006/relationships/image" Target="../media/image9.png" /><Relationship Id="rId14" Type="http://schemas.openxmlformats.org/officeDocument/2006/relationships/tags" Target="../tags/tag64.xml" /><Relationship Id="rId15" Type="http://schemas.openxmlformats.org/officeDocument/2006/relationships/image" Target="../media/image10.png" /><Relationship Id="rId16" Type="http://schemas.openxmlformats.org/officeDocument/2006/relationships/tags" Target="../tags/tag65.xml" /><Relationship Id="rId17" Type="http://schemas.openxmlformats.org/officeDocument/2006/relationships/tags" Target="../tags/tag66.xml" /><Relationship Id="rId18" Type="http://schemas.openxmlformats.org/officeDocument/2006/relationships/tags" Target="../tags/tag67.xml" /><Relationship Id="rId19" Type="http://schemas.openxmlformats.org/officeDocument/2006/relationships/tags" Target="../tags/tag68.xml" /><Relationship Id="rId2" Type="http://schemas.openxmlformats.org/officeDocument/2006/relationships/tags" Target="../tags/tag58.xml" /><Relationship Id="rId20" Type="http://schemas.openxmlformats.org/officeDocument/2006/relationships/tags" Target="../tags/tag69.xml" /><Relationship Id="rId21" Type="http://schemas.openxmlformats.org/officeDocument/2006/relationships/slideMaster" Target="../slideMasters/slideMaster2.xml" /><Relationship Id="rId3" Type="http://schemas.openxmlformats.org/officeDocument/2006/relationships/image" Target="../media/image1.png" /><Relationship Id="rId4" Type="http://schemas.openxmlformats.org/officeDocument/2006/relationships/tags" Target="../tags/tag59.xml" /><Relationship Id="rId5" Type="http://schemas.openxmlformats.org/officeDocument/2006/relationships/image" Target="../media/image2.png" /><Relationship Id="rId6" Type="http://schemas.openxmlformats.org/officeDocument/2006/relationships/tags" Target="../tags/tag60.xml" /><Relationship Id="rId7" Type="http://schemas.openxmlformats.org/officeDocument/2006/relationships/image" Target="../media/image7.png" /><Relationship Id="rId8" Type="http://schemas.openxmlformats.org/officeDocument/2006/relationships/tags" Target="../tags/tag61.xml" /><Relationship Id="rId9" Type="http://schemas.openxmlformats.org/officeDocument/2006/relationships/image" Target="../media/image3.png" /></Relationships>
</file>

<file path=ppt/slideLayouts/_rels/slideLayout16.xml.rels>&#65279;<?xml version="1.0" encoding="utf-8" standalone="yes"?><Relationships xmlns="http://schemas.openxmlformats.org/package/2006/relationships"><Relationship Id="rId1" Type="http://schemas.openxmlformats.org/officeDocument/2006/relationships/tags" Target="../tags/tag70.xml" /><Relationship Id="rId2" Type="http://schemas.openxmlformats.org/officeDocument/2006/relationships/tags" Target="../tags/tag71.xml" /><Relationship Id="rId3" Type="http://schemas.openxmlformats.org/officeDocument/2006/relationships/tags" Target="../tags/tag72.xml" /><Relationship Id="rId4" Type="http://schemas.openxmlformats.org/officeDocument/2006/relationships/tags" Target="../tags/tag73.xml" /><Relationship Id="rId5" Type="http://schemas.openxmlformats.org/officeDocument/2006/relationships/tags" Target="../tags/tag74.xml" /><Relationship Id="rId6" Type="http://schemas.openxmlformats.org/officeDocument/2006/relationships/tags" Target="../tags/tag75.xml" /><Relationship Id="rId7"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tags" Target="../tags/tag76.xml" /><Relationship Id="rId2" Type="http://schemas.openxmlformats.org/officeDocument/2006/relationships/tags" Target="../tags/tag77.xml" /><Relationship Id="rId3" Type="http://schemas.openxmlformats.org/officeDocument/2006/relationships/tags" Target="../tags/tag78.xml" /><Relationship Id="rId4" Type="http://schemas.openxmlformats.org/officeDocument/2006/relationships/tags" Target="../tags/tag79.xml" /><Relationship Id="rId5" Type="http://schemas.openxmlformats.org/officeDocument/2006/relationships/tags" Target="../tags/tag80.xml" /><Relationship Id="rId6" Type="http://schemas.openxmlformats.org/officeDocument/2006/relationships/tags" Target="../tags/tag81.xml" /><Relationship Id="rId7" Type="http://schemas.openxmlformats.org/officeDocument/2006/relationships/tags" Target="../tags/tag82.xml" /><Relationship Id="rId8" Type="http://schemas.openxmlformats.org/officeDocument/2006/relationships/tags" Target="../tags/tag83.xml" /><Relationship Id="rId9"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tags" Target="../tags/tag84.xml" /><Relationship Id="rId2" Type="http://schemas.openxmlformats.org/officeDocument/2006/relationships/tags" Target="../tags/tag85.xml" /><Relationship Id="rId3" Type="http://schemas.openxmlformats.org/officeDocument/2006/relationships/tags" Target="../tags/tag86.xml" /><Relationship Id="rId4" Type="http://schemas.openxmlformats.org/officeDocument/2006/relationships/tags" Target="../tags/tag87.xml" /><Relationship Id="rId5"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tags" Target="../tags/tag88.xml" /><Relationship Id="rId2" Type="http://schemas.openxmlformats.org/officeDocument/2006/relationships/tags" Target="../tags/tag89.xml" /><Relationship Id="rId3" Type="http://schemas.openxmlformats.org/officeDocument/2006/relationships/tags" Target="../tags/tag90.xml" /><Relationship Id="rId4"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tags" Target="../tags/tag91.xml" /><Relationship Id="rId2" Type="http://schemas.openxmlformats.org/officeDocument/2006/relationships/tags" Target="../tags/tag92.xml" /><Relationship Id="rId3" Type="http://schemas.openxmlformats.org/officeDocument/2006/relationships/tags" Target="../tags/tag93.xml" /><Relationship Id="rId4" Type="http://schemas.openxmlformats.org/officeDocument/2006/relationships/tags" Target="../tags/tag94.xml" /><Relationship Id="rId5"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tags" Target="../tags/tag95.xml" /><Relationship Id="rId2" Type="http://schemas.openxmlformats.org/officeDocument/2006/relationships/tags" Target="../tags/tag96.xml" /><Relationship Id="rId3" Type="http://schemas.openxmlformats.org/officeDocument/2006/relationships/tags" Target="../tags/tag97.xml" /><Relationship Id="rId4" Type="http://schemas.openxmlformats.org/officeDocument/2006/relationships/tags" Target="../tags/tag98.xml" /><Relationship Id="rId5" Type="http://schemas.openxmlformats.org/officeDocument/2006/relationships/tags" Target="../tags/tag99.xml" /><Relationship Id="rId6"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tags" Target="../tags/tag100.xml" /><Relationship Id="rId10" Type="http://schemas.openxmlformats.org/officeDocument/2006/relationships/tags" Target="../tags/tag109.xml" /><Relationship Id="rId11" Type="http://schemas.openxmlformats.org/officeDocument/2006/relationships/tags" Target="../tags/tag110.xml" /><Relationship Id="rId12" Type="http://schemas.openxmlformats.org/officeDocument/2006/relationships/tags" Target="../tags/tag111.xml" /><Relationship Id="rId13" Type="http://schemas.openxmlformats.org/officeDocument/2006/relationships/tags" Target="../tags/tag112.xml" /><Relationship Id="rId14" Type="http://schemas.openxmlformats.org/officeDocument/2006/relationships/tags" Target="../tags/tag113.xml" /><Relationship Id="rId15" Type="http://schemas.openxmlformats.org/officeDocument/2006/relationships/tags" Target="../tags/tag114.xml" /><Relationship Id="rId16" Type="http://schemas.openxmlformats.org/officeDocument/2006/relationships/tags" Target="../tags/tag115.xml" /><Relationship Id="rId17" Type="http://schemas.openxmlformats.org/officeDocument/2006/relationships/tags" Target="../tags/tag116.xml" /><Relationship Id="rId18" Type="http://schemas.openxmlformats.org/officeDocument/2006/relationships/tags" Target="../tags/tag117.xml" /><Relationship Id="rId19" Type="http://schemas.openxmlformats.org/officeDocument/2006/relationships/tags" Target="../tags/tag118.xml" /><Relationship Id="rId2" Type="http://schemas.openxmlformats.org/officeDocument/2006/relationships/tags" Target="../tags/tag101.xml" /><Relationship Id="rId20" Type="http://schemas.openxmlformats.org/officeDocument/2006/relationships/tags" Target="../tags/tag119.xml" /><Relationship Id="rId21" Type="http://schemas.openxmlformats.org/officeDocument/2006/relationships/tags" Target="../tags/tag120.xml" /><Relationship Id="rId22" Type="http://schemas.openxmlformats.org/officeDocument/2006/relationships/tags" Target="../tags/tag121.xml" /><Relationship Id="rId23" Type="http://schemas.openxmlformats.org/officeDocument/2006/relationships/tags" Target="../tags/tag122.xml" /><Relationship Id="rId24" Type="http://schemas.openxmlformats.org/officeDocument/2006/relationships/tags" Target="../tags/tag123.xml" /><Relationship Id="rId25" Type="http://schemas.openxmlformats.org/officeDocument/2006/relationships/tags" Target="../tags/tag124.xml" /><Relationship Id="rId26" Type="http://schemas.openxmlformats.org/officeDocument/2006/relationships/tags" Target="../tags/tag125.xml" /><Relationship Id="rId27" Type="http://schemas.openxmlformats.org/officeDocument/2006/relationships/tags" Target="../tags/tag126.xml" /><Relationship Id="rId28" Type="http://schemas.openxmlformats.org/officeDocument/2006/relationships/tags" Target="../tags/tag127.xml" /><Relationship Id="rId29" Type="http://schemas.openxmlformats.org/officeDocument/2006/relationships/tags" Target="../tags/tag128.xml" /><Relationship Id="rId3" Type="http://schemas.openxmlformats.org/officeDocument/2006/relationships/tags" Target="../tags/tag102.xml" /><Relationship Id="rId30" Type="http://schemas.openxmlformats.org/officeDocument/2006/relationships/tags" Target="../tags/tag129.xml" /><Relationship Id="rId31" Type="http://schemas.openxmlformats.org/officeDocument/2006/relationships/tags" Target="../tags/tag130.xml" /><Relationship Id="rId32" Type="http://schemas.openxmlformats.org/officeDocument/2006/relationships/tags" Target="../tags/tag131.xml" /><Relationship Id="rId33" Type="http://schemas.openxmlformats.org/officeDocument/2006/relationships/tags" Target="../tags/tag132.xml" /><Relationship Id="rId34" Type="http://schemas.openxmlformats.org/officeDocument/2006/relationships/tags" Target="../tags/tag133.xml" /><Relationship Id="rId35" Type="http://schemas.openxmlformats.org/officeDocument/2006/relationships/tags" Target="../tags/tag134.xml" /><Relationship Id="rId36" Type="http://schemas.openxmlformats.org/officeDocument/2006/relationships/tags" Target="../tags/tag135.xml" /><Relationship Id="rId37" Type="http://schemas.openxmlformats.org/officeDocument/2006/relationships/slideMaster" Target="../slideMasters/slideMaster2.xml" /><Relationship Id="rId4" Type="http://schemas.openxmlformats.org/officeDocument/2006/relationships/tags" Target="../tags/tag103.xml" /><Relationship Id="rId5" Type="http://schemas.openxmlformats.org/officeDocument/2006/relationships/tags" Target="../tags/tag104.xml" /><Relationship Id="rId6" Type="http://schemas.openxmlformats.org/officeDocument/2006/relationships/tags" Target="../tags/tag105.xml" /><Relationship Id="rId7" Type="http://schemas.openxmlformats.org/officeDocument/2006/relationships/tags" Target="../tags/tag106.xml" /><Relationship Id="rId8" Type="http://schemas.openxmlformats.org/officeDocument/2006/relationships/tags" Target="../tags/tag107.xml" /><Relationship Id="rId9" Type="http://schemas.openxmlformats.org/officeDocument/2006/relationships/tags" Target="../tags/tag108.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ECEA1FF7-B3AA-41F4-9438-E856E78E3AB9}"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A6A0B8F2-45DA-4334-A8BA-2238DB18D471}"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6B86165F-A2A9-4C4D-90E3-7CCDA106B430}"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AA815664-E591-437E-93E7-0D0234E2A244}"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5C87D2A0-38CF-4D6C-98CA-E37B5E54A365}"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EE687399-A022-425C-881F-64A8284F4AEE}"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3762DB02-6F6D-4076-94BF-351217029FBF}"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CF61FFBD-BC90-46D3-BBCB-F0B4F1276327}"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9C59238A-FA74-41EB-88FD-121E682E4D88}"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4FF19612-1740-4B79-88A7-AFAEA462FC27}"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5BAD68F6-11ED-4D6C-93E0-B9D45259C492}"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type="title" preserve="1">
  <p:cSld name="标题幻灯片">
    <p:spTree>
      <p:nvGrpSpPr>
        <p:cNvPr id="33" name=""/>
        <p:cNvGrpSpPr/>
        <p:nvPr/>
      </p:nvGrpSpPr>
      <p:grpSpPr>
        <a:xfrm>
          <a:off x="0" y="0"/>
          <a:ext cx="0" cy="0"/>
        </a:xfrm>
      </p:grpSpPr>
      <p:cxnSp>
        <p:nvCxnSpPr>
          <p:cNvPr id="3145729" name="直接连接符 38"/>
          <p:cNvCxnSpPr/>
          <p:nvPr>
            <p:custDataLst>
              <p:tags r:id="rId1"/>
            </p:custDataLst>
          </p:nvPr>
        </p:nvCxnSpPr>
        <p:spPr>
          <a:xfrm>
            <a:off x="11316335" y="590550"/>
            <a:ext cx="133985"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145731" name="直接连接符 37"/>
          <p:cNvCxnSpPr/>
          <p:nvPr>
            <p:custDataLst>
              <p:tags r:id="rId2"/>
            </p:custDataLst>
          </p:nvPr>
        </p:nvCxnSpPr>
        <p:spPr>
          <a:xfrm>
            <a:off x="11316335" y="648970"/>
            <a:ext cx="133985"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145733" name="直接连接符 36"/>
          <p:cNvCxnSpPr/>
          <p:nvPr>
            <p:custDataLst>
              <p:tags r:id="rId3"/>
            </p:custDataLst>
          </p:nvPr>
        </p:nvCxnSpPr>
        <p:spPr>
          <a:xfrm>
            <a:off x="11316335" y="707390"/>
            <a:ext cx="133985"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1048666" name="署名"/>
          <p:cNvSpPr txBox="1">
            <a:spLocks noGrp="1"/>
          </p:cNvSpPr>
          <p:nvPr>
            <p:ph type="body" idx="33" hasCustomPrompt="1"/>
            <p:custDataLst>
              <p:tags r:id="rId4"/>
            </p:custDataLst>
          </p:nvPr>
        </p:nvSpPr>
        <p:spPr>
          <a:xfrm>
            <a:off x="9875520" y="3420110"/>
            <a:ext cx="1574800" cy="455930"/>
          </a:xfrm>
          <a:prstGeom prst="snip2DiagRect">
            <a:avLst>
              <a:gd name="adj1" fmla="val 0"/>
              <a:gd name="adj2" fmla="val 16667"/>
            </a:avLst>
          </a:prstGeom>
          <a:noFill/>
          <a:ln>
            <a:solidFill>
              <a:schemeClr val="accent1">
                <a:lumMod val="40000"/>
                <a:lumOff val="60000"/>
              </a:schemeClr>
            </a:solidFill>
          </a:ln>
        </p:spPr>
        <p:txBody>
          <a:bodyPr vert="horz" wrap="square" lIns="91440" tIns="45720" rIns="91440" bIns="45720" rtlCol="0" anchor="ctr" anchorCtr="0">
            <a:normAutofit/>
          </a:bodyPr>
          <a:lstStyle>
            <a:defPPr>
              <a:defRPr lang="zh-CN"/>
            </a:defPPr>
            <a:lvl1pPr marL="0" marR="0" lvl="0" algn="ctr" defTabSz="914400" rtl="0" eaLnBrk="1" fontAlgn="auto" latinLnBrk="0" hangingPunct="1">
              <a:lnSpc>
                <a:spcPct val="110000"/>
              </a:lnSpc>
              <a:buClrTx/>
              <a:buSzTx/>
              <a:buFontTx/>
              <a:buNone/>
              <a:defRPr kumimoji="0" lang="zh-CN" altLang="en-US" sz="1400" b="0" i="0" u="none" strike="noStrike" kern="1200" cap="none" spc="0" normalizeH="0" baseline="0" noProof="1">
                <a:solidFill>
                  <a:schemeClr val="accent1"/>
                </a:solidFill>
                <a:latin typeface="+mj-ea"/>
                <a:ea typeface="+mj-ea"/>
                <a:cs typeface="MiSans Normal" panose="00000500000000000000" charset="-122"/>
                <a:sym typeface="+mn-ea"/>
              </a:defRPr>
            </a:lvl1pPr>
          </a:lstStyle>
          <a:p>
            <a:pPr lvl="0" algn="ctr">
              <a:lnSpc>
                <a:spcPct val="110000"/>
              </a:lnSpc>
              <a:buClrTx/>
              <a:buSzTx/>
              <a:buFontTx/>
            </a:pPr>
            <a:r>
              <a:rPr>
                <a:sym typeface="+mn-ea"/>
              </a:rPr>
              <a:t>单击编辑文本</a:t>
            </a:r>
            <a:endParaRPr>
              <a:sym typeface="+mn-ea"/>
            </a:endParaRPr>
          </a:p>
        </p:txBody>
      </p:sp>
      <p:sp>
        <p:nvSpPr>
          <p:cNvPr id="1048668" name="副标题"/>
          <p:cNvSpPr txBox="1">
            <a:spLocks noGrp="1"/>
          </p:cNvSpPr>
          <p:nvPr>
            <p:ph type="body" idx="32" hasCustomPrompt="1"/>
            <p:custDataLst>
              <p:tags r:id="rId5"/>
            </p:custDataLst>
          </p:nvPr>
        </p:nvSpPr>
        <p:spPr>
          <a:xfrm>
            <a:off x="3900805" y="2610485"/>
            <a:ext cx="7549515" cy="677545"/>
          </a:xfrm>
          <a:prstGeom prst="rect">
            <a:avLst/>
          </a:prstGeom>
          <a:noFill/>
        </p:spPr>
        <p:txBody>
          <a:bodyPr vert="horz" wrap="none" lIns="91440" tIns="45720" rIns="91440" bIns="45720" rtlCol="0" anchor="t">
            <a:normAutofit/>
          </a:bodyPr>
          <a:lstStyle>
            <a:defPPr>
              <a:defRPr lang="zh-CN"/>
            </a:defPPr>
            <a:lvl1pPr marL="0" marR="0" lvl="0" algn="r" defTabSz="914400" rtl="0" eaLnBrk="1" fontAlgn="auto" latinLnBrk="0" hangingPunct="1">
              <a:lnSpc>
                <a:spcPct val="100000"/>
              </a:lnSpc>
              <a:buClrTx/>
              <a:buSzTx/>
              <a:buFontTx/>
              <a:buNone/>
              <a:defRPr kumimoji="0" lang="zh-CN" altLang="en-US" sz="2000" b="0" i="0" u="none" strike="noStrike" kern="1200" cap="none" spc="0" normalizeH="0" baseline="0" noProof="1">
                <a:solidFill>
                  <a:schemeClr val="tx1"/>
                </a:solidFill>
                <a:latin typeface="+mn-ea"/>
                <a:ea typeface="+mn-ea"/>
                <a:cs typeface="MiSans Normal" panose="00000500000000000000" charset="-122"/>
                <a:sym typeface="+mn-ea"/>
              </a:defRPr>
            </a:lvl1pPr>
          </a:lstStyle>
          <a:p>
            <a:pPr lvl="0" algn="r">
              <a:buClrTx/>
              <a:buSzTx/>
              <a:buFontTx/>
            </a:pPr>
            <a:r>
              <a:rPr>
                <a:sym typeface="+mn-ea"/>
              </a:rPr>
              <a:t>单击此处编辑母版副标题样式</a:t>
            </a:r>
            <a:endParaRPr>
              <a:sym typeface="+mn-ea"/>
            </a:endParaRPr>
          </a:p>
        </p:txBody>
      </p:sp>
      <p:sp>
        <p:nvSpPr>
          <p:cNvPr id="1048670" name="标题"/>
          <p:cNvSpPr txBox="1">
            <a:spLocks noGrp="1"/>
          </p:cNvSpPr>
          <p:nvPr>
            <p:ph type="title" idx="31" hasCustomPrompt="1"/>
            <p:custDataLst>
              <p:tags r:id="rId6"/>
            </p:custDataLst>
          </p:nvPr>
        </p:nvSpPr>
        <p:spPr>
          <a:xfrm>
            <a:off x="3900805" y="725805"/>
            <a:ext cx="7549515" cy="1880870"/>
          </a:xfrm>
          <a:prstGeom prst="rect">
            <a:avLst/>
          </a:prstGeom>
          <a:noFill/>
        </p:spPr>
        <p:txBody>
          <a:bodyPr vert="horz" wrap="square" lIns="91440" tIns="45720" rIns="91440" bIns="45720" rtlCol="0" anchor="b" anchorCtr="0">
            <a:normAutofit/>
          </a:bodyPr>
          <a:lstStyle>
            <a:defPPr>
              <a:defRPr lang="zh-CN"/>
            </a:defPPr>
            <a:lvl1pPr marL="0" marR="0" lvl="0" algn="r" defTabSz="914400" rtl="0" eaLnBrk="1" fontAlgn="auto" latinLnBrk="0" hangingPunct="1">
              <a:lnSpc>
                <a:spcPct val="100000"/>
              </a:lnSpc>
              <a:buClrTx/>
              <a:buSzTx/>
              <a:buFontTx/>
              <a:buNone/>
              <a:defRPr kumimoji="0" lang="zh-CN" altLang="en-US" sz="5600" b="0" i="0" u="none" strike="noStrike" kern="1200" cap="none" spc="0" normalizeH="0" baseline="0" noProof="1">
                <a:gradFill flip="none" rotWithShape="1">
                  <a:gsLst>
                    <a:gs pos="0">
                      <a:schemeClr val="accent1"/>
                    </a:gs>
                    <a:gs pos="100000">
                      <a:schemeClr val="tx1"/>
                    </a:gs>
                  </a:gsLst>
                  <a:lin ang="13500000" scaled="1"/>
                </a:gradFill>
                <a:latin typeface="+mj-ea"/>
                <a:ea typeface="+mj-ea"/>
                <a:cs typeface="MiSans Normal" panose="00000500000000000000" charset="-122"/>
                <a:sym typeface="+mn-ea"/>
              </a:defRPr>
            </a:lvl1pPr>
          </a:lstStyle>
          <a:p>
            <a:pPr lvl="0" algn="r">
              <a:buClrTx/>
              <a:buSzTx/>
              <a:buFontTx/>
            </a:pPr>
            <a:r>
              <a:rPr>
                <a:sym typeface="+mn-ea"/>
              </a:rPr>
              <a:t>单击此处编辑标题</a:t>
            </a:r>
            <a:endParaRPr>
              <a:sym typeface="+mn-ea"/>
            </a:endParaRPr>
          </a:p>
        </p:txBody>
      </p:sp>
      <p:sp>
        <p:nvSpPr>
          <p:cNvPr id="1048672" name="椭圆 17"/>
          <p:cNvSpPr/>
          <p:nvPr>
            <p:custDataLst>
              <p:tags r:id="rId7"/>
            </p:custDataLst>
          </p:nvPr>
        </p:nvSpPr>
        <p:spPr>
          <a:xfrm>
            <a:off x="1318895" y="2337435"/>
            <a:ext cx="173990" cy="179070"/>
          </a:xfrm>
          <a:prstGeom prst="ellipse">
            <a:avLst/>
          </a:prstGeom>
          <a:solidFill>
            <a:schemeClr val="accent2"/>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cs typeface="MiSans Normal" panose="00000500000000000000" charset="-122"/>
            </a:endParaRPr>
          </a:p>
        </p:txBody>
      </p:sp>
      <p:sp>
        <p:nvSpPr>
          <p:cNvPr id="1048674" name="椭圆 18"/>
          <p:cNvSpPr/>
          <p:nvPr>
            <p:custDataLst>
              <p:tags r:id="rId8"/>
            </p:custDataLst>
          </p:nvPr>
        </p:nvSpPr>
        <p:spPr>
          <a:xfrm>
            <a:off x="1288415" y="2305685"/>
            <a:ext cx="235585" cy="242570"/>
          </a:xfrm>
          <a:prstGeom prst="ellipse">
            <a:avLst/>
          </a:prstGeom>
          <a:noFill/>
          <a:ln>
            <a:solidFill>
              <a:schemeClr val="accent2"/>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cs typeface="MiSans Normal" panose="00000500000000000000" charset="-122"/>
            </a:endParaRPr>
          </a:p>
        </p:txBody>
      </p:sp>
      <p:cxnSp>
        <p:nvCxnSpPr>
          <p:cNvPr id="3145735" name="直接连接符 19"/>
          <p:cNvCxnSpPr/>
          <p:nvPr>
            <p:custDataLst>
              <p:tags r:id="rId9"/>
            </p:custDataLst>
          </p:nvPr>
        </p:nvCxnSpPr>
        <p:spPr>
          <a:xfrm flipH="1">
            <a:off x="1406525" y="2542540"/>
            <a:ext cx="0" cy="2451100"/>
          </a:xfrm>
          <a:prstGeom prst="line">
            <a:avLst/>
          </a:prstGeom>
          <a:ln w="12700">
            <a:gradFill>
              <a:gsLst>
                <a:gs pos="0">
                  <a:schemeClr val="accent2"/>
                </a:gs>
                <a:gs pos="100000">
                  <a:schemeClr val="accent3">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sp>
        <p:nvSpPr>
          <p:cNvPr id="1048676" name="同心圆 4"/>
          <p:cNvSpPr/>
          <p:nvPr>
            <p:custDataLst>
              <p:tags r:id="rId10"/>
            </p:custDataLst>
          </p:nvPr>
        </p:nvSpPr>
        <p:spPr>
          <a:xfrm>
            <a:off x="4358005" y="3462020"/>
            <a:ext cx="3423285" cy="3423285"/>
          </a:xfrm>
          <a:prstGeom prst="donut">
            <a:avLst>
              <a:gd name="adj" fmla="val 35831"/>
            </a:avLst>
          </a:prstGeom>
          <a:solidFill>
            <a:schemeClr val="accent1">
              <a:lumMod val="60000"/>
              <a:lumOff val="40000"/>
              <a:alpha val="5000"/>
            </a:schemeClr>
          </a:solidFill>
          <a:ln>
            <a:noFill/>
            <a:prstDash val="solid"/>
          </a:ln>
          <a:effectLst>
            <a:softEdge rad="3302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cs typeface="MiSans Normal" panose="00000500000000000000" charset="-122"/>
            </a:endParaRPr>
          </a:p>
        </p:txBody>
      </p:sp>
      <p:pic>
        <p:nvPicPr>
          <p:cNvPr id="2097153" name="5" descr="5资源 6"/>
          <p:cNvPicPr>
            <a:picLocks noChangeAspect="1"/>
          </p:cNvPicPr>
          <p:nvPr>
            <p:custDataLst>
              <p:tags r:id="rId12"/>
            </p:custDataLst>
          </p:nvPr>
        </p:nvPicPr>
        <p:blipFill>
          <a:blip r:embed="rId11"/>
          <a:srcRect l="2570" r="30381"/>
          <a:stretch>
            <a:fillRect/>
          </a:stretch>
        </p:blipFill>
        <p:spPr>
          <a:xfrm flipH="1">
            <a:off x="12065" y="4076065"/>
            <a:ext cx="12178030" cy="1845310"/>
          </a:xfrm>
          <a:custGeom>
            <a:cxnLst>
              <a:cxn ang="3">
                <a:pos x="hc" y="t"/>
              </a:cxn>
              <a:cxn ang="cd2">
                <a:pos x="l" y="vc"/>
              </a:cxn>
              <a:cxn ang="cd4">
                <a:pos x="hc" y="b"/>
              </a:cxn>
              <a:cxn ang="0">
                <a:pos x="r" y="vc"/>
              </a:cxn>
            </a:cxnLst>
            <a:rect l="l" t="t" r="r" b="b"/>
            <a:pathLst>
              <a:path w="19178" h="2906">
                <a:moveTo>
                  <a:pt x="0" y="0"/>
                </a:moveTo>
                <a:lnTo>
                  <a:pt x="19178" y="0"/>
                </a:lnTo>
                <a:lnTo>
                  <a:pt x="19178" y="2906"/>
                </a:lnTo>
                <a:lnTo>
                  <a:pt x="0" y="2906"/>
                </a:lnTo>
                <a:lnTo>
                  <a:pt x="0" y="0"/>
                </a:lnTo>
                <a:close/>
              </a:path>
            </a:pathLst>
          </a:custGeom>
        </p:spPr>
      </p:pic>
      <p:pic>
        <p:nvPicPr>
          <p:cNvPr id="2097155" name="3" descr="6资源 7"/>
          <p:cNvPicPr>
            <a:picLocks noChangeAspect="1"/>
          </p:cNvPicPr>
          <p:nvPr>
            <p:custDataLst>
              <p:tags r:id="rId14"/>
            </p:custDataLst>
          </p:nvPr>
        </p:nvPicPr>
        <p:blipFill>
          <a:blip r:embed="rId13"/>
          <a:srcRect l="3253" t="-21748" r="30554" b="-22908"/>
          <a:stretch>
            <a:fillRect/>
          </a:stretch>
        </p:blipFill>
        <p:spPr>
          <a:xfrm flipH="1">
            <a:off x="-6985" y="3152775"/>
            <a:ext cx="12197080" cy="3721100"/>
          </a:xfrm>
          <a:custGeom>
            <a:cxnLst>
              <a:cxn ang="3">
                <a:pos x="hc" y="t"/>
              </a:cxn>
              <a:cxn ang="cd2">
                <a:pos x="l" y="vc"/>
              </a:cxn>
              <a:cxn ang="cd4">
                <a:pos x="hc" y="b"/>
              </a:cxn>
              <a:cxn ang="0">
                <a:pos x="r" y="vc"/>
              </a:cxn>
            </a:cxnLst>
            <a:rect l="l" t="t" r="r" b="b"/>
            <a:pathLst>
              <a:path w="19208" h="5860">
                <a:moveTo>
                  <a:pt x="19196" y="4932"/>
                </a:moveTo>
                <a:lnTo>
                  <a:pt x="19208" y="4932"/>
                </a:lnTo>
                <a:lnTo>
                  <a:pt x="19208" y="5860"/>
                </a:lnTo>
                <a:lnTo>
                  <a:pt x="19196" y="5860"/>
                </a:lnTo>
                <a:lnTo>
                  <a:pt x="19196" y="4932"/>
                </a:lnTo>
                <a:close/>
                <a:moveTo>
                  <a:pt x="0" y="881"/>
                </a:moveTo>
                <a:lnTo>
                  <a:pt x="19196" y="881"/>
                </a:lnTo>
                <a:lnTo>
                  <a:pt x="19196" y="4932"/>
                </a:lnTo>
                <a:lnTo>
                  <a:pt x="0" y="4932"/>
                </a:lnTo>
                <a:lnTo>
                  <a:pt x="0" y="881"/>
                </a:lnTo>
                <a:close/>
                <a:moveTo>
                  <a:pt x="19196" y="0"/>
                </a:moveTo>
                <a:lnTo>
                  <a:pt x="19208" y="0"/>
                </a:lnTo>
                <a:lnTo>
                  <a:pt x="19208" y="881"/>
                </a:lnTo>
                <a:lnTo>
                  <a:pt x="19196" y="881"/>
                </a:lnTo>
                <a:lnTo>
                  <a:pt x="19196" y="0"/>
                </a:lnTo>
                <a:close/>
              </a:path>
            </a:pathLst>
          </a:custGeom>
        </p:spPr>
      </p:pic>
      <p:pic>
        <p:nvPicPr>
          <p:cNvPr id="2097157" name="7" descr="4资源 5"/>
          <p:cNvPicPr>
            <a:picLocks noChangeAspect="1"/>
          </p:cNvPicPr>
          <p:nvPr>
            <p:custDataLst>
              <p:tags r:id="rId16"/>
            </p:custDataLst>
          </p:nvPr>
        </p:nvPicPr>
        <p:blipFill>
          <a:blip r:embed="rId15"/>
          <a:srcRect l="1798" t="-84377" r="29936" b="-110637"/>
          <a:stretch>
            <a:fillRect/>
          </a:stretch>
        </p:blipFill>
        <p:spPr>
          <a:xfrm flipH="1">
            <a:off x="-6985" y="3457575"/>
            <a:ext cx="12197080" cy="3381375"/>
          </a:xfrm>
          <a:custGeom>
            <a:cxnLst>
              <a:cxn ang="3">
                <a:pos x="hc" y="t"/>
              </a:cxn>
              <a:cxn ang="cd2">
                <a:pos x="l" y="vc"/>
              </a:cxn>
              <a:cxn ang="cd4">
                <a:pos x="hc" y="b"/>
              </a:cxn>
              <a:cxn ang="0">
                <a:pos x="r" y="vc"/>
              </a:cxn>
            </a:cxnLst>
            <a:rect l="l" t="t" r="r" b="b"/>
            <a:pathLst>
              <a:path w="19208" h="5325">
                <a:moveTo>
                  <a:pt x="19204" y="3328"/>
                </a:moveTo>
                <a:lnTo>
                  <a:pt x="19208" y="3328"/>
                </a:lnTo>
                <a:lnTo>
                  <a:pt x="19208" y="5325"/>
                </a:lnTo>
                <a:lnTo>
                  <a:pt x="19204" y="5325"/>
                </a:lnTo>
                <a:lnTo>
                  <a:pt x="19204" y="3328"/>
                </a:lnTo>
                <a:close/>
                <a:moveTo>
                  <a:pt x="0" y="1523"/>
                </a:moveTo>
                <a:lnTo>
                  <a:pt x="19204" y="1523"/>
                </a:lnTo>
                <a:lnTo>
                  <a:pt x="19204" y="3328"/>
                </a:lnTo>
                <a:lnTo>
                  <a:pt x="0" y="3328"/>
                </a:lnTo>
                <a:lnTo>
                  <a:pt x="0" y="1523"/>
                </a:lnTo>
                <a:close/>
                <a:moveTo>
                  <a:pt x="19204" y="0"/>
                </a:moveTo>
                <a:lnTo>
                  <a:pt x="19208" y="0"/>
                </a:lnTo>
                <a:lnTo>
                  <a:pt x="19208" y="1523"/>
                </a:lnTo>
                <a:lnTo>
                  <a:pt x="19204" y="1523"/>
                </a:lnTo>
                <a:lnTo>
                  <a:pt x="19204" y="0"/>
                </a:lnTo>
                <a:close/>
              </a:path>
            </a:pathLst>
          </a:custGeom>
          <a:effectLst/>
        </p:spPr>
      </p:pic>
      <p:pic>
        <p:nvPicPr>
          <p:cNvPr id="2097159" name="1" descr="1资源 2"/>
          <p:cNvPicPr>
            <a:picLocks noChangeAspect="1"/>
          </p:cNvPicPr>
          <p:nvPr>
            <p:custDataLst>
              <p:tags r:id="rId18"/>
            </p:custDataLst>
          </p:nvPr>
        </p:nvPicPr>
        <p:blipFill>
          <a:blip r:embed="rId17"/>
          <a:srcRect l="3988" r="30873"/>
          <a:stretch>
            <a:fillRect/>
          </a:stretch>
        </p:blipFill>
        <p:spPr>
          <a:xfrm flipH="1">
            <a:off x="-3810" y="3333750"/>
            <a:ext cx="12195810" cy="3327400"/>
          </a:xfrm>
          <a:custGeom>
            <a:cxnLst>
              <a:cxn ang="3">
                <a:pos x="hc" y="t"/>
              </a:cxn>
              <a:cxn ang="cd2">
                <a:pos x="l" y="vc"/>
              </a:cxn>
              <a:cxn ang="cd4">
                <a:pos x="hc" y="b"/>
              </a:cxn>
              <a:cxn ang="0">
                <a:pos x="r" y="vc"/>
              </a:cxn>
            </a:cxnLst>
            <a:rect l="l" t="t" r="r" b="b"/>
            <a:pathLst>
              <a:path w="19206" h="5240">
                <a:moveTo>
                  <a:pt x="0" y="0"/>
                </a:moveTo>
                <a:lnTo>
                  <a:pt x="19206" y="0"/>
                </a:lnTo>
                <a:lnTo>
                  <a:pt x="19206" y="5240"/>
                </a:lnTo>
                <a:lnTo>
                  <a:pt x="0" y="5240"/>
                </a:lnTo>
                <a:lnTo>
                  <a:pt x="0" y="0"/>
                </a:lnTo>
                <a:close/>
              </a:path>
            </a:pathLst>
          </a:custGeom>
        </p:spPr>
      </p:pic>
      <p:pic>
        <p:nvPicPr>
          <p:cNvPr id="2097161" name="2" descr="2资源 3"/>
          <p:cNvPicPr>
            <a:picLocks noChangeAspect="1"/>
          </p:cNvPicPr>
          <p:nvPr>
            <p:custDataLst>
              <p:tags r:id="rId20"/>
            </p:custDataLst>
          </p:nvPr>
        </p:nvPicPr>
        <p:blipFill>
          <a:blip r:embed="rId19"/>
          <a:srcRect l="3662" r="30881"/>
          <a:stretch>
            <a:fillRect/>
          </a:stretch>
        </p:blipFill>
        <p:spPr>
          <a:xfrm flipH="1">
            <a:off x="12065" y="3529330"/>
            <a:ext cx="12169140" cy="2935605"/>
          </a:xfrm>
          <a:custGeom>
            <a:cxnLst>
              <a:cxn ang="3">
                <a:pos x="hc" y="t"/>
              </a:cxn>
              <a:cxn ang="cd2">
                <a:pos x="l" y="vc"/>
              </a:cxn>
              <a:cxn ang="cd4">
                <a:pos x="hc" y="b"/>
              </a:cxn>
              <a:cxn ang="0">
                <a:pos x="r" y="vc"/>
              </a:cxn>
            </a:cxnLst>
            <a:rect l="l" t="t" r="r" b="b"/>
            <a:pathLst>
              <a:path w="19164" h="4623">
                <a:moveTo>
                  <a:pt x="0" y="0"/>
                </a:moveTo>
                <a:lnTo>
                  <a:pt x="19164" y="0"/>
                </a:lnTo>
                <a:lnTo>
                  <a:pt x="19164" y="4623"/>
                </a:lnTo>
                <a:lnTo>
                  <a:pt x="0" y="4623"/>
                </a:lnTo>
                <a:lnTo>
                  <a:pt x="0" y="0"/>
                </a:lnTo>
                <a:close/>
              </a:path>
            </a:pathLst>
          </a:custGeom>
        </p:spPr>
      </p:pic>
      <p:pic>
        <p:nvPicPr>
          <p:cNvPr id="2097163" name="6" descr="3资源 4"/>
          <p:cNvPicPr>
            <a:picLocks noChangeAspect="1"/>
          </p:cNvPicPr>
          <p:nvPr>
            <p:custDataLst>
              <p:tags r:id="rId22"/>
            </p:custDataLst>
          </p:nvPr>
        </p:nvPicPr>
        <p:blipFill>
          <a:blip r:embed="rId21"/>
          <a:srcRect l="2149" r="30252"/>
          <a:stretch>
            <a:fillRect/>
          </a:stretch>
        </p:blipFill>
        <p:spPr>
          <a:xfrm flipH="1">
            <a:off x="22860" y="4243705"/>
            <a:ext cx="12167235" cy="1510030"/>
          </a:xfrm>
          <a:custGeom>
            <a:cxnLst>
              <a:cxn ang="3">
                <a:pos x="hc" y="t"/>
              </a:cxn>
              <a:cxn ang="cd2">
                <a:pos x="l" y="vc"/>
              </a:cxn>
              <a:cxn ang="cd4">
                <a:pos x="hc" y="b"/>
              </a:cxn>
              <a:cxn ang="0">
                <a:pos x="r" y="vc"/>
              </a:cxn>
            </a:cxnLst>
            <a:rect l="l" t="t" r="r" b="b"/>
            <a:pathLst>
              <a:path w="19161" h="2378">
                <a:moveTo>
                  <a:pt x="0" y="0"/>
                </a:moveTo>
                <a:lnTo>
                  <a:pt x="19161" y="0"/>
                </a:lnTo>
                <a:lnTo>
                  <a:pt x="19161" y="2378"/>
                </a:lnTo>
                <a:lnTo>
                  <a:pt x="0" y="2378"/>
                </a:lnTo>
                <a:lnTo>
                  <a:pt x="0" y="0"/>
                </a:lnTo>
                <a:close/>
              </a:path>
            </a:pathLst>
          </a:custGeom>
          <a:effectLst/>
        </p:spPr>
      </p:pic>
      <p:sp>
        <p:nvSpPr>
          <p:cNvPr id="1048678" name="椭圆 10"/>
          <p:cNvSpPr/>
          <p:nvPr>
            <p:custDataLst>
              <p:tags r:id="rId23"/>
            </p:custDataLst>
          </p:nvPr>
        </p:nvSpPr>
        <p:spPr>
          <a:xfrm>
            <a:off x="4651375" y="3312795"/>
            <a:ext cx="71755" cy="71755"/>
          </a:xfrm>
          <a:prstGeom prst="ellipse">
            <a:avLst/>
          </a:prstGeom>
          <a:solidFill>
            <a:schemeClr val="bg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cs typeface="MiSans Normal" panose="00000500000000000000" charset="-122"/>
            </a:endParaRPr>
          </a:p>
        </p:txBody>
      </p:sp>
      <p:sp>
        <p:nvSpPr>
          <p:cNvPr id="1048680" name="椭圆 12"/>
          <p:cNvSpPr>
            <a:spLocks noChangeAspect="1"/>
          </p:cNvSpPr>
          <p:nvPr>
            <p:custDataLst>
              <p:tags r:id="rId24"/>
            </p:custDataLst>
          </p:nvPr>
        </p:nvSpPr>
        <p:spPr>
          <a:xfrm>
            <a:off x="6383655" y="4570730"/>
            <a:ext cx="54000" cy="54000"/>
          </a:xfrm>
          <a:prstGeom prst="ellipse">
            <a:avLst/>
          </a:prstGeom>
          <a:solidFill>
            <a:schemeClr val="accent1">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solidFill>
                <a:schemeClr val="accent1">
                  <a:lumMod val="20000"/>
                  <a:lumOff val="80000"/>
                </a:schemeClr>
              </a:solidFill>
              <a:cs typeface="MiSans Normal" panose="00000500000000000000" charset="-122"/>
            </a:endParaRPr>
          </a:p>
        </p:txBody>
      </p:sp>
      <p:sp>
        <p:nvSpPr>
          <p:cNvPr id="1048682" name="椭圆 13"/>
          <p:cNvSpPr/>
          <p:nvPr>
            <p:custDataLst>
              <p:tags r:id="rId25"/>
            </p:custDataLst>
          </p:nvPr>
        </p:nvSpPr>
        <p:spPr>
          <a:xfrm>
            <a:off x="3874770" y="3529330"/>
            <a:ext cx="71755" cy="71755"/>
          </a:xfrm>
          <a:prstGeom prst="ellipse">
            <a:avLst/>
          </a:prstGeom>
          <a:solidFill>
            <a:schemeClr val="accent1">
              <a:lumMod val="40000"/>
              <a:lumOff val="60000"/>
              <a:alpha val="6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solidFill>
                <a:schemeClr val="accent1">
                  <a:lumMod val="60000"/>
                  <a:lumOff val="40000"/>
                </a:schemeClr>
              </a:solidFill>
              <a:cs typeface="MiSans Normal" panose="00000500000000000000" charset="-122"/>
            </a:endParaRPr>
          </a:p>
        </p:txBody>
      </p:sp>
      <p:sp>
        <p:nvSpPr>
          <p:cNvPr id="1048684" name="椭圆 20"/>
          <p:cNvSpPr>
            <a:spLocks noChangeAspect="1"/>
          </p:cNvSpPr>
          <p:nvPr>
            <p:custDataLst>
              <p:tags r:id="rId26"/>
            </p:custDataLst>
          </p:nvPr>
        </p:nvSpPr>
        <p:spPr>
          <a:xfrm>
            <a:off x="7347585" y="5753735"/>
            <a:ext cx="54000" cy="54000"/>
          </a:xfrm>
          <a:prstGeom prst="ellipse">
            <a:avLst/>
          </a:prstGeom>
          <a:solidFill>
            <a:schemeClr val="bg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solidFill>
                <a:schemeClr val="accent1">
                  <a:lumMod val="20000"/>
                  <a:lumOff val="80000"/>
                </a:schemeClr>
              </a:solidFill>
              <a:cs typeface="MiSans Normal" panose="00000500000000000000" charset="-122"/>
            </a:endParaRPr>
          </a:p>
        </p:txBody>
      </p:sp>
      <p:sp>
        <p:nvSpPr>
          <p:cNvPr id="1048686" name="椭圆 21"/>
          <p:cNvSpPr>
            <a:spLocks noChangeAspect="1"/>
          </p:cNvSpPr>
          <p:nvPr>
            <p:custDataLst>
              <p:tags r:id="rId27"/>
            </p:custDataLst>
          </p:nvPr>
        </p:nvSpPr>
        <p:spPr>
          <a:xfrm>
            <a:off x="8205470" y="5859145"/>
            <a:ext cx="54000" cy="54000"/>
          </a:xfrm>
          <a:prstGeom prst="ellipse">
            <a:avLst/>
          </a:prstGeom>
          <a:solidFill>
            <a:schemeClr val="accent1">
              <a:lumMod val="60000"/>
              <a:lumOff val="40000"/>
              <a:alpha val="7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solidFill>
                <a:schemeClr val="accent1">
                  <a:lumMod val="20000"/>
                  <a:lumOff val="80000"/>
                </a:schemeClr>
              </a:solidFill>
              <a:cs typeface="MiSans Normal" panose="00000500000000000000" charset="-122"/>
            </a:endParaRPr>
          </a:p>
        </p:txBody>
      </p:sp>
      <p:sp>
        <p:nvSpPr>
          <p:cNvPr id="1048688" name="椭圆 22"/>
          <p:cNvSpPr/>
          <p:nvPr>
            <p:custDataLst>
              <p:tags r:id="rId28"/>
            </p:custDataLst>
          </p:nvPr>
        </p:nvSpPr>
        <p:spPr>
          <a:xfrm>
            <a:off x="9119235" y="5871845"/>
            <a:ext cx="71755" cy="71755"/>
          </a:xfrm>
          <a:prstGeom prst="ellipse">
            <a:avLst/>
          </a:prstGeom>
          <a:solidFill>
            <a:schemeClr val="accent1">
              <a:lumMod val="60000"/>
              <a:lumOff val="40000"/>
              <a:alpha val="6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solidFill>
                <a:schemeClr val="accent1">
                  <a:lumMod val="20000"/>
                  <a:lumOff val="80000"/>
                </a:schemeClr>
              </a:solidFill>
              <a:cs typeface="MiSans Normal" panose="00000500000000000000" charset="-122"/>
            </a:endParaRPr>
          </a:p>
        </p:txBody>
      </p:sp>
      <p:sp>
        <p:nvSpPr>
          <p:cNvPr id="1048690" name="椭圆 24"/>
          <p:cNvSpPr/>
          <p:nvPr>
            <p:custDataLst>
              <p:tags r:id="rId29"/>
            </p:custDataLst>
          </p:nvPr>
        </p:nvSpPr>
        <p:spPr>
          <a:xfrm>
            <a:off x="8094980" y="6207125"/>
            <a:ext cx="71755" cy="71755"/>
          </a:xfrm>
          <a:prstGeom prst="ellipse">
            <a:avLst/>
          </a:prstGeom>
          <a:solidFill>
            <a:schemeClr val="accent1">
              <a:lumMod val="60000"/>
              <a:lumOff val="40000"/>
              <a:alpha val="7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solidFill>
                <a:schemeClr val="accent1">
                  <a:lumMod val="20000"/>
                  <a:lumOff val="80000"/>
                </a:schemeClr>
              </a:solidFill>
              <a:cs typeface="MiSans Normal" panose="00000500000000000000" charset="-122"/>
            </a:endParaRPr>
          </a:p>
        </p:txBody>
      </p:sp>
      <p:sp>
        <p:nvSpPr>
          <p:cNvPr id="1048692" name="椭圆 25"/>
          <p:cNvSpPr>
            <a:spLocks noChangeAspect="1"/>
          </p:cNvSpPr>
          <p:nvPr>
            <p:custDataLst>
              <p:tags r:id="rId30"/>
            </p:custDataLst>
          </p:nvPr>
        </p:nvSpPr>
        <p:spPr>
          <a:xfrm>
            <a:off x="10527030" y="6006465"/>
            <a:ext cx="54000" cy="54000"/>
          </a:xfrm>
          <a:prstGeom prst="ellipse">
            <a:avLst/>
          </a:prstGeom>
          <a:solidFill>
            <a:schemeClr val="bg1">
              <a:alpha val="5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25000" lnSpcReduction="200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solidFill>
                <a:schemeClr val="accent1">
                  <a:lumMod val="20000"/>
                  <a:lumOff val="80000"/>
                </a:schemeClr>
              </a:solidFill>
              <a:cs typeface="MiSans Normal" panose="00000500000000000000" charset="-122"/>
            </a:endParaRPr>
          </a:p>
        </p:txBody>
      </p:sp>
      <p:sp>
        <p:nvSpPr>
          <p:cNvPr id="1048694" name="椭圆 26"/>
          <p:cNvSpPr/>
          <p:nvPr>
            <p:custDataLst>
              <p:tags r:id="rId31"/>
            </p:custDataLst>
          </p:nvPr>
        </p:nvSpPr>
        <p:spPr>
          <a:xfrm>
            <a:off x="9433560" y="6571615"/>
            <a:ext cx="71755" cy="71755"/>
          </a:xfrm>
          <a:prstGeom prst="ellipse">
            <a:avLst/>
          </a:prstGeom>
          <a:solidFill>
            <a:schemeClr val="bg1">
              <a:alpha val="7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25000" lnSpcReduction="200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solidFill>
                <a:schemeClr val="accent1">
                  <a:lumMod val="20000"/>
                  <a:lumOff val="80000"/>
                </a:schemeClr>
              </a:solidFill>
              <a:cs typeface="MiSans Normal" panose="00000500000000000000" charset="-122"/>
            </a:endParaRPr>
          </a:p>
        </p:txBody>
      </p:sp>
      <p:sp>
        <p:nvSpPr>
          <p:cNvPr id="1048696" name="椭圆 28"/>
          <p:cNvSpPr>
            <a:spLocks noChangeAspect="1"/>
          </p:cNvSpPr>
          <p:nvPr>
            <p:custDataLst>
              <p:tags r:id="rId32"/>
            </p:custDataLst>
          </p:nvPr>
        </p:nvSpPr>
        <p:spPr>
          <a:xfrm>
            <a:off x="2879090" y="4290060"/>
            <a:ext cx="36000" cy="36000"/>
          </a:xfrm>
          <a:prstGeom prst="ellipse">
            <a:avLst/>
          </a:prstGeom>
          <a:solidFill>
            <a:schemeClr val="bg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solidFill>
                <a:schemeClr val="accent1">
                  <a:lumMod val="20000"/>
                  <a:lumOff val="80000"/>
                </a:schemeClr>
              </a:solidFill>
              <a:cs typeface="MiSans Normal" panose="00000500000000000000" charset="-122"/>
            </a:endParaRPr>
          </a:p>
        </p:txBody>
      </p:sp>
      <p:sp>
        <p:nvSpPr>
          <p:cNvPr id="1048698" name="椭圆 29"/>
          <p:cNvSpPr>
            <a:spLocks noChangeAspect="1"/>
          </p:cNvSpPr>
          <p:nvPr>
            <p:custDataLst>
              <p:tags r:id="rId33"/>
            </p:custDataLst>
          </p:nvPr>
        </p:nvSpPr>
        <p:spPr>
          <a:xfrm>
            <a:off x="3332480" y="3907790"/>
            <a:ext cx="54000" cy="54000"/>
          </a:xfrm>
          <a:prstGeom prst="ellipse">
            <a:avLst/>
          </a:prstGeom>
          <a:solidFill>
            <a:schemeClr val="bg1">
              <a:alpha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solidFill>
                <a:schemeClr val="accent1">
                  <a:lumMod val="20000"/>
                  <a:lumOff val="80000"/>
                </a:schemeClr>
              </a:solidFill>
              <a:cs typeface="MiSans Normal" panose="00000500000000000000" charset="-122"/>
            </a:endParaRPr>
          </a:p>
        </p:txBody>
      </p:sp>
      <p:sp>
        <p:nvSpPr>
          <p:cNvPr id="1048700" name="椭圆 30"/>
          <p:cNvSpPr/>
          <p:nvPr>
            <p:custDataLst>
              <p:tags r:id="rId34"/>
            </p:custDataLst>
          </p:nvPr>
        </p:nvSpPr>
        <p:spPr>
          <a:xfrm>
            <a:off x="3115310" y="4187825"/>
            <a:ext cx="71755" cy="71755"/>
          </a:xfrm>
          <a:prstGeom prst="ellipse">
            <a:avLst/>
          </a:prstGeom>
          <a:solidFill>
            <a:schemeClr val="accent1">
              <a:lumMod val="40000"/>
              <a:lumOff val="60000"/>
              <a:alpha val="6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solidFill>
                <a:schemeClr val="accent1">
                  <a:lumMod val="20000"/>
                  <a:lumOff val="80000"/>
                </a:schemeClr>
              </a:solidFill>
              <a:cs typeface="MiSans Normal" panose="00000500000000000000" charset="-122"/>
            </a:endParaRPr>
          </a:p>
        </p:txBody>
      </p:sp>
      <p:sp>
        <p:nvSpPr>
          <p:cNvPr id="1048702" name="矩形 31"/>
          <p:cNvSpPr/>
          <p:nvPr>
            <p:custDataLst>
              <p:tags r:id="rId35"/>
            </p:custDataLst>
          </p:nvPr>
        </p:nvSpPr>
        <p:spPr>
          <a:xfrm>
            <a:off x="3067685" y="5777230"/>
            <a:ext cx="904875" cy="492125"/>
          </a:xfrm>
          <a:prstGeom prst="rect">
            <a:avLst/>
          </a:prstGeom>
          <a:solidFill>
            <a:schemeClr val="accent1">
              <a:lumMod val="60000"/>
              <a:lumOff val="40000"/>
              <a:alpha val="4000"/>
            </a:schemeClr>
          </a:solidFill>
          <a:ln>
            <a:noFill/>
            <a:prstDash val="solid"/>
          </a:ln>
          <a:effectLst>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cs typeface="MiSans Normal" panose="00000500000000000000" charset="-122"/>
            </a:endParaRPr>
          </a:p>
        </p:txBody>
      </p:sp>
      <p:sp>
        <p:nvSpPr>
          <p:cNvPr id="1048704" name="矩形 32"/>
          <p:cNvSpPr/>
          <p:nvPr>
            <p:custDataLst>
              <p:tags r:id="rId36"/>
            </p:custDataLst>
          </p:nvPr>
        </p:nvSpPr>
        <p:spPr>
          <a:xfrm>
            <a:off x="3582035" y="6062980"/>
            <a:ext cx="676910" cy="330200"/>
          </a:xfrm>
          <a:prstGeom prst="rect">
            <a:avLst/>
          </a:prstGeom>
          <a:solidFill>
            <a:schemeClr val="accent1">
              <a:lumMod val="60000"/>
              <a:lumOff val="40000"/>
              <a:alpha val="5000"/>
            </a:schemeClr>
          </a:solidFill>
          <a:ln>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cs typeface="MiSans Normal" panose="00000500000000000000" charset="-122"/>
            </a:endParaRPr>
          </a:p>
        </p:txBody>
      </p:sp>
      <p:sp>
        <p:nvSpPr>
          <p:cNvPr id="1048706" name="椭圆 33"/>
          <p:cNvSpPr>
            <a:spLocks noChangeAspect="1"/>
          </p:cNvSpPr>
          <p:nvPr>
            <p:custDataLst>
              <p:tags r:id="rId37"/>
            </p:custDataLst>
          </p:nvPr>
        </p:nvSpPr>
        <p:spPr>
          <a:xfrm>
            <a:off x="11123295" y="6284595"/>
            <a:ext cx="144000" cy="144000"/>
          </a:xfrm>
          <a:prstGeom prst="ellipse">
            <a:avLst/>
          </a:prstGeom>
          <a:noFill/>
          <a:ln w="19050">
            <a:solidFill>
              <a:schemeClr val="accent1">
                <a:alpha val="36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25000" lnSpcReduction="200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cs typeface="MiSans Normal" panose="00000500000000000000" charset="-122"/>
            </a:endParaRPr>
          </a:p>
        </p:txBody>
      </p:sp>
      <p:sp>
        <p:nvSpPr>
          <p:cNvPr id="1048708" name="椭圆 34"/>
          <p:cNvSpPr/>
          <p:nvPr>
            <p:custDataLst>
              <p:tags r:id="rId38"/>
            </p:custDataLst>
          </p:nvPr>
        </p:nvSpPr>
        <p:spPr>
          <a:xfrm>
            <a:off x="8221980" y="4083685"/>
            <a:ext cx="295275" cy="295275"/>
          </a:xfrm>
          <a:prstGeom prst="ellipse">
            <a:avLst/>
          </a:prstGeom>
          <a:noFill/>
          <a:ln w="31750">
            <a:solidFill>
              <a:schemeClr val="accent1">
                <a:alpha val="36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cs typeface="MiSans Normal" panose="00000500000000000000" charset="-122"/>
            </a:endParaRPr>
          </a:p>
        </p:txBody>
      </p:sp>
      <p:sp>
        <p:nvSpPr>
          <p:cNvPr id="1048710" name="椭圆 35"/>
          <p:cNvSpPr>
            <a:spLocks noChangeAspect="1"/>
          </p:cNvSpPr>
          <p:nvPr>
            <p:custDataLst>
              <p:tags r:id="rId39"/>
            </p:custDataLst>
          </p:nvPr>
        </p:nvSpPr>
        <p:spPr>
          <a:xfrm>
            <a:off x="2771140" y="5342890"/>
            <a:ext cx="144000" cy="144000"/>
          </a:xfrm>
          <a:prstGeom prst="ellipse">
            <a:avLst/>
          </a:prstGeom>
          <a:noFill/>
          <a:ln w="25400">
            <a:solidFill>
              <a:schemeClr val="accent2">
                <a:alpha val="12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cs typeface="MiSans Normal" panose="00000500000000000000" charset="-122"/>
            </a:endParaRPr>
          </a:p>
        </p:txBody>
      </p:sp>
      <p:sp>
        <p:nvSpPr>
          <p:cNvPr id="1048712" name="日期占位符 3"/>
          <p:cNvSpPr>
            <a:spLocks noGrp="1"/>
          </p:cNvSpPr>
          <p:nvPr>
            <p:ph type="dt" sz="half" idx="10"/>
            <p:custDataLst>
              <p:tags r:id="rId40"/>
            </p:custDataLst>
          </p:nvPr>
        </p:nvSpPr>
        <p:spPr>
          <a:xfrm>
            <a:off x="838200" y="6356350"/>
            <a:ext cx="2743200" cy="365125"/>
          </a:xfrm>
        </p:spPr>
        <p:txBody>
          <a:bodyPr/>
          <a:lstStyle/>
          <a:p>
            <a:fld id="{297C79FE-DCC0-4620-A566-16CA7A0CE41F}" type="datetimeFigureOut">
              <a:rPr lang="zh-CN" altLang="en-US" smtClean="0"/>
              <a:t/>
            </a:fld>
            <a:endParaRPr lang="zh-CN" altLang="en-US"/>
          </a:p>
        </p:txBody>
      </p:sp>
      <p:sp>
        <p:nvSpPr>
          <p:cNvPr id="1048714" name="页脚占位符 4"/>
          <p:cNvSpPr>
            <a:spLocks noGrp="1"/>
          </p:cNvSpPr>
          <p:nvPr>
            <p:ph type="ftr" sz="quarter" idx="11"/>
            <p:custDataLst>
              <p:tags r:id="rId41"/>
            </p:custDataLst>
          </p:nvPr>
        </p:nvSpPr>
        <p:spPr>
          <a:xfrm>
            <a:off x="4038600" y="6356350"/>
            <a:ext cx="4114800" cy="365125"/>
          </a:xfrm>
        </p:spPr>
        <p:txBody>
          <a:bodyPr/>
          <a:lstStyle/>
          <a:p>
            <a:endParaRPr lang="zh-CN" altLang="en-US"/>
          </a:p>
        </p:txBody>
      </p:sp>
      <p:sp>
        <p:nvSpPr>
          <p:cNvPr id="1048716" name="灯片编号占位符 5"/>
          <p:cNvSpPr>
            <a:spLocks noGrp="1"/>
          </p:cNvSpPr>
          <p:nvPr>
            <p:ph type="sldNum" sz="quarter" idx="12"/>
            <p:custDataLst>
              <p:tags r:id="rId42"/>
            </p:custDataLst>
          </p:nvPr>
        </p:nvSpPr>
        <p:spPr>
          <a:xfrm>
            <a:off x="8610600" y="6356350"/>
            <a:ext cx="2743200" cy="365125"/>
          </a:xfrm>
        </p:spPr>
        <p:txBody>
          <a:bodyPr/>
          <a:lstStyle/>
          <a:p>
            <a:fld id="{515A922F-1294-4387-9CB3-FCC8465D972A}" type="slidenum">
              <a:rPr lang="zh-CN" altLang="en-US" smtClean="0"/>
              <a:t/>
            </a:fld>
            <a:endParaRPr lang="zh-CN" alt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type="obj" preserve="1">
  <p:cSld name="标题和内容">
    <p:spTree>
      <p:nvGrpSpPr>
        <p:cNvPr id="35" name=""/>
        <p:cNvGrpSpPr/>
        <p:nvPr/>
      </p:nvGrpSpPr>
      <p:grpSpPr>
        <a:xfrm>
          <a:off x="0" y="0"/>
          <a:ext cx="0" cy="0"/>
        </a:xfrm>
      </p:grpSpPr>
      <p:sp>
        <p:nvSpPr>
          <p:cNvPr id="1048718" name="正文"/>
          <p:cNvSpPr txBox="1">
            <a:spLocks noGrp="1"/>
          </p:cNvSpPr>
          <p:nvPr>
            <p:ph idx="2"/>
            <p:custDataLst>
              <p:tags r:id="rId1"/>
            </p:custDataLst>
          </p:nvPr>
        </p:nvSpPr>
        <p:spPr>
          <a:xfrm>
            <a:off x="608400" y="1490400"/>
            <a:ext cx="10969200" cy="4759200"/>
          </a:xfrm>
          <a:prstGeom prst="rect">
            <a:avLst/>
          </a:prstGeom>
          <a:ln>
            <a:noFill/>
            <a:prstDash val="sysDash"/>
          </a:ln>
        </p:spPr>
        <p:txBody>
          <a:bodyPr vert="horz" lIns="90000" tIns="46800" rIns="90000" bIns="46800" rtlCol="0">
            <a:normAutofit/>
          </a:bodyPr>
          <a:lstStyle>
            <a:lvl1pPr>
              <a:defRPr sz="1800">
                <a:sym typeface="+mn-ea"/>
              </a:defRPr>
            </a:lvl1pPr>
            <a:lvl2pPr>
              <a:defRPr sz="1600">
                <a:sym typeface="+mn-ea"/>
              </a:defRPr>
            </a:lvl2pPr>
            <a:lvl3pPr>
              <a:defRPr sz="1600">
                <a:sym typeface="+mn-ea"/>
              </a:defRPr>
            </a:lvl3pPr>
            <a:lvl4pPr>
              <a:defRPr sz="1400">
                <a:sym typeface="+mn-ea"/>
              </a:defRPr>
            </a:lvl4pPr>
            <a:lvl5pPr>
              <a:defRPr sz="1400">
                <a:sym typeface="+mn-ea"/>
              </a:defRPr>
            </a:lvl5pPr>
          </a:lstStyle>
          <a:p>
            <a:pPr lvl="0"/>
            <a:r>
              <a:rPr>
                <a:sym typeface="+mn-ea"/>
              </a:rPr>
              <a:t>单击此处编辑母版文本样式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1048720" name="标题"/>
          <p:cNvSpPr txBox="1">
            <a:spLocks noGrp="1"/>
          </p:cNvSpPr>
          <p:nvPr>
            <p:ph type="title" idx="1"/>
            <p:custDataLst>
              <p:tags r:id="rId2"/>
            </p:custDataLst>
          </p:nvPr>
        </p:nvSpPr>
        <p:spPr>
          <a:xfrm>
            <a:off x="608400" y="608400"/>
            <a:ext cx="10969200" cy="705600"/>
          </a:xfrm>
          <a:prstGeom prst="rect">
            <a:avLst/>
          </a:prstGeom>
          <a:noFill/>
          <a:ln>
            <a:noFill/>
            <a:prstDash val="sysDash"/>
          </a:ln>
        </p:spPr>
        <p:txBody>
          <a:bodyPr wrap="square" rtlCol="0">
            <a:normAutofit/>
          </a:bodyPr>
          <a:lstStyle>
            <a:lvl1pPr marL="0" marR="0" algn="ctr" defTabSz="914400" rtl="0" eaLnBrk="1" fontAlgn="auto" latinLnBrk="0" hangingPunct="1">
              <a:lnSpc>
                <a:spcPct val="100000"/>
              </a:lnSpc>
              <a:buClrTx/>
              <a:buSzTx/>
              <a:buFontTx/>
              <a:buNone/>
              <a:defRPr kumimoji="0" lang="zh-CN" altLang="en-US" sz="3600" b="0" i="0" u="none" strike="noStrike" kern="1200" cap="none" spc="300" normalizeH="0" baseline="0" noProof="1">
                <a:ln>
                  <a:noFill/>
                  <a:prstDash val="sysDot"/>
                </a:ln>
                <a:solidFill>
                  <a:schemeClr val="accent1"/>
                </a:solidFill>
                <a:latin typeface="+mj-lt"/>
                <a:ea typeface="+mj-lt"/>
                <a:cs typeface="MiSans Normal" panose="00000500000000000000" charset="-122"/>
              </a:defRPr>
            </a:lvl1pPr>
          </a:lstStyle>
          <a:p>
            <a:pPr lvl="0" algn="ctr"/>
            <a:r>
              <a:rPr>
                <a:sym typeface="+mn-ea"/>
              </a:rPr>
              <a:t>单击此处编辑母版标题样式</a:t>
            </a:r>
            <a:endParaRPr>
              <a:sym typeface="+mn-ea"/>
            </a:endParaRPr>
          </a:p>
        </p:txBody>
      </p:sp>
      <p:sp>
        <p:nvSpPr>
          <p:cNvPr id="1048722" name="日期占位符 3"/>
          <p:cNvSpPr>
            <a:spLocks noGrp="1"/>
          </p:cNvSpPr>
          <p:nvPr>
            <p:ph type="dt" sz="half" idx="10"/>
            <p:custDataLst>
              <p:tags r:id="rId3"/>
            </p:custDataLst>
          </p:nvPr>
        </p:nvSpPr>
        <p:spPr>
          <a:xfrm>
            <a:off x="838200" y="6356350"/>
            <a:ext cx="2743200" cy="365125"/>
          </a:xfrm>
        </p:spPr>
        <p:txBody>
          <a:bodyPr/>
          <a:lstStyle/>
          <a:p>
            <a:fld id="{297C79FE-DCC0-4620-A566-16CA7A0CE41F}" type="datetimeFigureOut">
              <a:rPr lang="zh-CN" altLang="en-US" smtClean="0"/>
              <a:t/>
            </a:fld>
            <a:endParaRPr lang="zh-CN" altLang="en-US"/>
          </a:p>
        </p:txBody>
      </p:sp>
      <p:sp>
        <p:nvSpPr>
          <p:cNvPr id="1048724" name="页脚占位符 4"/>
          <p:cNvSpPr>
            <a:spLocks noGrp="1"/>
          </p:cNvSpPr>
          <p:nvPr>
            <p:ph type="ftr" sz="quarter" idx="11"/>
            <p:custDataLst>
              <p:tags r:id="rId4"/>
            </p:custDataLst>
          </p:nvPr>
        </p:nvSpPr>
        <p:spPr>
          <a:xfrm>
            <a:off x="4038600" y="6356350"/>
            <a:ext cx="4114800" cy="365125"/>
          </a:xfrm>
        </p:spPr>
        <p:txBody>
          <a:bodyPr/>
          <a:lstStyle/>
          <a:p>
            <a:endParaRPr lang="zh-CN" altLang="en-US"/>
          </a:p>
        </p:txBody>
      </p:sp>
      <p:sp>
        <p:nvSpPr>
          <p:cNvPr id="1048726" name="灯片编号占位符 5"/>
          <p:cNvSpPr>
            <a:spLocks noGrp="1"/>
          </p:cNvSpPr>
          <p:nvPr>
            <p:ph type="sldNum" sz="quarter" idx="12"/>
            <p:custDataLst>
              <p:tags r:id="rId5"/>
            </p:custDataLst>
          </p:nvPr>
        </p:nvSpPr>
        <p:spPr>
          <a:xfrm>
            <a:off x="8610600" y="6356350"/>
            <a:ext cx="2743200" cy="365125"/>
          </a:xfrm>
        </p:spPr>
        <p:txBody>
          <a:bodyPr/>
          <a:lstStyle/>
          <a:p>
            <a:fld id="{515A922F-1294-4387-9CB3-FCC8465D972A}" type="slidenum">
              <a:rPr lang="zh-CN" altLang="en-US" smtClean="0"/>
              <a:t/>
            </a:fld>
            <a:endParaRPr lang="zh-CN" alt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reserve="1" userDrawn="1">
  <p:cSld name="目录">
    <p:spTree>
      <p:nvGrpSpPr>
        <p:cNvPr id="37" name=""/>
        <p:cNvGrpSpPr/>
        <p:nvPr/>
      </p:nvGrpSpPr>
      <p:grpSpPr>
        <a:xfrm>
          <a:off x="0" y="0"/>
          <a:ext cx="0" cy="0"/>
        </a:xfrm>
      </p:grpSpPr>
      <p:sp>
        <p:nvSpPr>
          <p:cNvPr id="1048728" name="内容占位符 9"/>
          <p:cNvSpPr>
            <a:spLocks noGrp="1"/>
          </p:cNvSpPr>
          <p:nvPr>
            <p:ph idx="15"/>
            <p:custDataLst>
              <p:tags r:id="rId1"/>
            </p:custDataLst>
          </p:nvPr>
        </p:nvSpPr>
        <p:spPr>
          <a:xfrm>
            <a:off x="2693033" y="2400299"/>
            <a:ext cx="8821420" cy="2802231"/>
          </a:xfrm>
          <a:prstGeom prst="rect">
            <a:avLst/>
          </a:prstGeom>
        </p:spPr>
        <p:txBody>
          <a:bodyPr/>
          <a:lstStyle/>
          <a:p>
            <a:pPr algn="ctr"/>
            <a:endParaRPr lang="zh-CN" altLang="en-US"/>
          </a:p>
        </p:txBody>
      </p:sp>
      <p:sp>
        <p:nvSpPr>
          <p:cNvPr id="1048730" name="副标题"/>
          <p:cNvSpPr txBox="1">
            <a:spLocks noGrp="1"/>
          </p:cNvSpPr>
          <p:nvPr>
            <p:ph type="body" idx="14" hasCustomPrompt="1"/>
            <p:custDataLst>
              <p:tags r:id="rId2"/>
            </p:custDataLst>
          </p:nvPr>
        </p:nvSpPr>
        <p:spPr>
          <a:xfrm>
            <a:off x="429895" y="1898650"/>
            <a:ext cx="2909570" cy="501650"/>
          </a:xfrm>
          <a:prstGeom prst="rect">
            <a:avLst/>
          </a:prstGeom>
          <a:noFill/>
        </p:spPr>
        <p:txBody>
          <a:bodyPr wrap="square" lIns="91440" tIns="45720" rIns="91440" bIns="45720" rtlCol="0" anchor="t">
            <a:normAutofit/>
          </a:bodyPr>
          <a:lstStyle>
            <a:defPPr>
              <a:defRPr lang="zh-CN"/>
            </a:defPPr>
            <a:lvl1pPr marL="0" marR="0" lvl="0" algn="l" defTabSz="914400" rtl="0" eaLnBrk="1" fontAlgn="auto" latinLnBrk="0" hangingPunct="1">
              <a:lnSpc>
                <a:spcPct val="90000"/>
              </a:lnSpc>
              <a:buClrTx/>
              <a:buSzTx/>
              <a:buFontTx/>
              <a:buNone/>
              <a:defRPr kumimoji="0" lang="en-US" altLang="zh-CN" sz="2400" b="0" i="0" u="none" strike="noStrike" kern="1200" cap="none" spc="0" normalizeH="0" baseline="0" noProof="1">
                <a:gradFill flip="none" rotWithShape="1">
                  <a:gsLst>
                    <a:gs pos="0">
                      <a:schemeClr val="accent1"/>
                    </a:gs>
                    <a:gs pos="100000">
                      <a:schemeClr val="tx1"/>
                    </a:gs>
                  </a:gsLst>
                  <a:lin ang="2700000" scaled="1"/>
                </a:gradFill>
                <a:effectLst/>
                <a:latin typeface="+mn-lt"/>
                <a:ea typeface="+mn-lt"/>
                <a:cs typeface="MiSans Normal" panose="00000500000000000000" charset="-122"/>
                <a:sym typeface="+mn-ea"/>
              </a:defRPr>
            </a:lvl1pPr>
          </a:lstStyle>
          <a:p>
            <a:pPr lvl="0" algn="l">
              <a:lnSpc>
                <a:spcPct val="90000"/>
              </a:lnSpc>
              <a:buClrTx/>
              <a:buSzTx/>
              <a:buFontTx/>
            </a:pPr>
            <a:r>
              <a:rPr>
                <a:sym typeface="+mn-ea"/>
              </a:rPr>
              <a:t>单击编辑副标题</a:t>
            </a:r>
            <a:endParaRPr>
              <a:sym typeface="+mn-ea"/>
            </a:endParaRPr>
          </a:p>
        </p:txBody>
      </p:sp>
      <p:sp>
        <p:nvSpPr>
          <p:cNvPr id="1048732" name="标题"/>
          <p:cNvSpPr txBox="1">
            <a:spLocks noGrp="1"/>
          </p:cNvSpPr>
          <p:nvPr>
            <p:ph type="title" idx="13" hasCustomPrompt="1"/>
            <p:custDataLst>
              <p:tags r:id="rId3"/>
            </p:custDataLst>
          </p:nvPr>
        </p:nvSpPr>
        <p:spPr>
          <a:xfrm>
            <a:off x="429895" y="845185"/>
            <a:ext cx="2909570" cy="1016635"/>
          </a:xfrm>
          <a:prstGeom prst="rect">
            <a:avLst/>
          </a:prstGeom>
          <a:noFill/>
        </p:spPr>
        <p:txBody>
          <a:bodyPr wrap="square" lIns="0" tIns="0" rIns="0" bIns="0" rtlCol="0" anchor="t">
            <a:normAutofit/>
          </a:bodyPr>
          <a:lstStyle>
            <a:lvl1pPr marL="0" marR="0" algn="l" defTabSz="914400" rtl="0" eaLnBrk="1" fontAlgn="auto" latinLnBrk="0" hangingPunct="1">
              <a:lnSpc>
                <a:spcPct val="100000"/>
              </a:lnSpc>
              <a:buClrTx/>
              <a:buSzTx/>
              <a:buFontTx/>
              <a:buNone/>
              <a:defRPr kumimoji="0" lang="zh-CN" altLang="en-US" sz="6400" b="0" i="0" u="none" strike="noStrike" kern="1200" cap="none" spc="0" normalizeH="0" baseline="0" noProof="1">
                <a:solidFill>
                  <a:schemeClr val="tx1"/>
                </a:solidFill>
                <a:effectLst/>
                <a:latin typeface="+mj-lt"/>
                <a:ea typeface="+mj-lt"/>
                <a:cs typeface="MiSans Normal" panose="00000500000000000000" charset="-122"/>
                <a:sym typeface="+mn-ea"/>
              </a:defRPr>
            </a:lvl1pPr>
          </a:lstStyle>
          <a:p>
            <a:pPr lvl="0">
              <a:lnSpc>
                <a:spcPct val="100000"/>
              </a:lnSpc>
            </a:pPr>
            <a:r>
              <a:rPr>
                <a:sym typeface="+mn-ea"/>
              </a:rPr>
              <a:t>标题</a:t>
            </a:r>
            <a:endParaRPr>
              <a:sym typeface="+mn-ea"/>
            </a:endParaRPr>
          </a:p>
        </p:txBody>
      </p:sp>
      <p:sp>
        <p:nvSpPr>
          <p:cNvPr id="1048734" name="椭圆 70"/>
          <p:cNvSpPr/>
          <p:nvPr>
            <p:custDataLst>
              <p:tags r:id="rId4"/>
            </p:custDataLst>
          </p:nvPr>
        </p:nvSpPr>
        <p:spPr>
          <a:xfrm>
            <a:off x="1934845" y="3610610"/>
            <a:ext cx="173990" cy="179070"/>
          </a:xfrm>
          <a:prstGeom prst="ellipse">
            <a:avLst/>
          </a:prstGeom>
          <a:solidFill>
            <a:schemeClr val="accent2"/>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cs typeface="MiSans Normal" panose="00000500000000000000" charset="-122"/>
            </a:endParaRPr>
          </a:p>
        </p:txBody>
      </p:sp>
      <p:sp>
        <p:nvSpPr>
          <p:cNvPr id="1048736" name="椭圆 71"/>
          <p:cNvSpPr/>
          <p:nvPr>
            <p:custDataLst>
              <p:tags r:id="rId5"/>
            </p:custDataLst>
          </p:nvPr>
        </p:nvSpPr>
        <p:spPr>
          <a:xfrm>
            <a:off x="1904365" y="3578860"/>
            <a:ext cx="235585" cy="242570"/>
          </a:xfrm>
          <a:prstGeom prst="ellipse">
            <a:avLst/>
          </a:prstGeom>
          <a:noFill/>
          <a:ln>
            <a:solidFill>
              <a:schemeClr val="accent2"/>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cs typeface="MiSans Normal" panose="00000500000000000000" charset="-122"/>
            </a:endParaRPr>
          </a:p>
        </p:txBody>
      </p:sp>
      <p:cxnSp>
        <p:nvCxnSpPr>
          <p:cNvPr id="3145737" name="直接连接符 72"/>
          <p:cNvCxnSpPr/>
          <p:nvPr>
            <p:custDataLst>
              <p:tags r:id="rId6"/>
            </p:custDataLst>
          </p:nvPr>
        </p:nvCxnSpPr>
        <p:spPr>
          <a:xfrm flipH="1">
            <a:off x="2022475" y="3815715"/>
            <a:ext cx="0" cy="2451100"/>
          </a:xfrm>
          <a:prstGeom prst="line">
            <a:avLst/>
          </a:prstGeom>
          <a:ln w="12700">
            <a:gradFill>
              <a:gsLst>
                <a:gs pos="0">
                  <a:schemeClr val="accent2"/>
                </a:gs>
                <a:gs pos="100000">
                  <a:schemeClr val="accent3">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pic>
        <p:nvPicPr>
          <p:cNvPr id="2097165" name="5" descr="5资源 6"/>
          <p:cNvPicPr>
            <a:picLocks noChangeAspect="1"/>
          </p:cNvPicPr>
          <p:nvPr>
            <p:custDataLst>
              <p:tags r:id="rId8"/>
            </p:custDataLst>
          </p:nvPr>
        </p:nvPicPr>
        <p:blipFill>
          <a:blip r:embed="rId7"/>
          <a:srcRect l="13110" r="45766"/>
          <a:stretch>
            <a:fillRect/>
          </a:stretch>
        </p:blipFill>
        <p:spPr>
          <a:xfrm rot="21360000" flipV="1">
            <a:off x="-45102" y="5465260"/>
            <a:ext cx="12282205" cy="864235"/>
          </a:xfrm>
          <a:custGeom>
            <a:cxnLst>
              <a:cxn ang="3">
                <a:pos x="hc" y="t"/>
              </a:cxn>
              <a:cxn ang="cd2">
                <a:pos x="l" y="vc"/>
              </a:cxn>
              <a:cxn ang="cd4">
                <a:pos x="hc" y="b"/>
              </a:cxn>
              <a:cxn ang="0">
                <a:pos x="r" y="vc"/>
              </a:cxn>
            </a:cxnLst>
            <a:rect l="l" t="t" r="r" b="b"/>
            <a:pathLst>
              <a:path w="19342" h="1361">
                <a:moveTo>
                  <a:pt x="0" y="0"/>
                </a:moveTo>
                <a:lnTo>
                  <a:pt x="19247" y="0"/>
                </a:lnTo>
                <a:lnTo>
                  <a:pt x="19342" y="1361"/>
                </a:lnTo>
                <a:lnTo>
                  <a:pt x="95" y="1361"/>
                </a:lnTo>
                <a:lnTo>
                  <a:pt x="0" y="0"/>
                </a:lnTo>
                <a:close/>
              </a:path>
            </a:pathLst>
          </a:custGeom>
        </p:spPr>
      </p:pic>
      <p:pic>
        <p:nvPicPr>
          <p:cNvPr id="2097167" name="3" descr="6资源 7"/>
          <p:cNvPicPr>
            <a:picLocks noChangeAspect="1"/>
          </p:cNvPicPr>
          <p:nvPr>
            <p:custDataLst>
              <p:tags r:id="rId10"/>
            </p:custDataLst>
          </p:nvPr>
        </p:nvPicPr>
        <p:blipFill>
          <a:blip r:embed="rId9"/>
          <a:srcRect l="13577" r="45784"/>
          <a:stretch>
            <a:fillRect/>
          </a:stretch>
        </p:blipFill>
        <p:spPr>
          <a:xfrm rot="21360000" flipV="1">
            <a:off x="-64632" y="5295915"/>
            <a:ext cx="12313644" cy="1204595"/>
          </a:xfrm>
          <a:custGeom>
            <a:cxnLst>
              <a:cxn ang="3">
                <a:pos x="hc" y="t"/>
              </a:cxn>
              <a:cxn ang="cd2">
                <a:pos x="l" y="vc"/>
              </a:cxn>
              <a:cxn ang="cd4">
                <a:pos x="hc" y="b"/>
              </a:cxn>
              <a:cxn ang="0">
                <a:pos x="r" y="vc"/>
              </a:cxn>
            </a:cxnLst>
            <a:rect l="l" t="t" r="r" b="b"/>
            <a:pathLst>
              <a:path w="19392" h="1897">
                <a:moveTo>
                  <a:pt x="0" y="0"/>
                </a:moveTo>
                <a:lnTo>
                  <a:pt x="19259" y="0"/>
                </a:lnTo>
                <a:lnTo>
                  <a:pt x="19392" y="1897"/>
                </a:lnTo>
                <a:lnTo>
                  <a:pt x="133" y="1897"/>
                </a:lnTo>
                <a:lnTo>
                  <a:pt x="0" y="0"/>
                </a:lnTo>
                <a:close/>
              </a:path>
            </a:pathLst>
          </a:custGeom>
        </p:spPr>
      </p:pic>
      <p:pic>
        <p:nvPicPr>
          <p:cNvPr id="2097169" name="4" descr="7资源 8"/>
          <p:cNvPicPr>
            <a:picLocks noChangeAspect="1"/>
          </p:cNvPicPr>
          <p:nvPr>
            <p:custDataLst>
              <p:tags r:id="rId12"/>
            </p:custDataLst>
          </p:nvPr>
        </p:nvPicPr>
        <p:blipFill>
          <a:blip r:embed="rId11"/>
          <a:srcRect l="13292" r="45774"/>
          <a:stretch>
            <a:fillRect/>
          </a:stretch>
        </p:blipFill>
        <p:spPr>
          <a:xfrm rot="21360000" flipV="1">
            <a:off x="-70592" y="5374464"/>
            <a:ext cx="12314134" cy="1047750"/>
          </a:xfrm>
          <a:custGeom>
            <a:cxnLst>
              <a:cxn ang="3">
                <a:pos x="hc" y="t"/>
              </a:cxn>
              <a:cxn ang="cd2">
                <a:pos x="l" y="vc"/>
              </a:cxn>
              <a:cxn ang="cd4">
                <a:pos x="hc" y="b"/>
              </a:cxn>
              <a:cxn ang="0">
                <a:pos x="r" y="vc"/>
              </a:cxn>
            </a:cxnLst>
            <a:rect l="l" t="t" r="r" b="b"/>
            <a:pathLst>
              <a:path w="19392" h="1650">
                <a:moveTo>
                  <a:pt x="0" y="0"/>
                </a:moveTo>
                <a:lnTo>
                  <a:pt x="19277" y="0"/>
                </a:lnTo>
                <a:lnTo>
                  <a:pt x="19392" y="1650"/>
                </a:lnTo>
                <a:lnTo>
                  <a:pt x="115" y="1650"/>
                </a:lnTo>
                <a:lnTo>
                  <a:pt x="0" y="0"/>
                </a:lnTo>
                <a:close/>
              </a:path>
            </a:pathLst>
          </a:custGeom>
        </p:spPr>
      </p:pic>
      <p:pic>
        <p:nvPicPr>
          <p:cNvPr id="2097171" name="7" descr="4资源 5"/>
          <p:cNvPicPr>
            <a:picLocks noChangeAspect="1"/>
          </p:cNvPicPr>
          <p:nvPr>
            <p:custDataLst>
              <p:tags r:id="rId14"/>
            </p:custDataLst>
          </p:nvPr>
        </p:nvPicPr>
        <p:blipFill>
          <a:blip r:embed="rId13"/>
          <a:srcRect l="12541" r="45722"/>
          <a:stretch>
            <a:fillRect/>
          </a:stretch>
        </p:blipFill>
        <p:spPr>
          <a:xfrm rot="21360000" flipV="1">
            <a:off x="-36825" y="5629570"/>
            <a:ext cx="12262475" cy="536575"/>
          </a:xfrm>
          <a:custGeom>
            <a:cxnLst>
              <a:cxn ang="3">
                <a:pos x="hc" y="t"/>
              </a:cxn>
              <a:cxn ang="cd2">
                <a:pos x="l" y="vc"/>
              </a:cxn>
              <a:cxn ang="cd4">
                <a:pos x="hc" y="b"/>
              </a:cxn>
              <a:cxn ang="0">
                <a:pos x="r" y="vc"/>
              </a:cxn>
            </a:cxnLst>
            <a:rect l="l" t="t" r="r" b="b"/>
            <a:pathLst>
              <a:path w="19311" h="845">
                <a:moveTo>
                  <a:pt x="0" y="0"/>
                </a:moveTo>
                <a:lnTo>
                  <a:pt x="19252" y="0"/>
                </a:lnTo>
                <a:lnTo>
                  <a:pt x="19311" y="845"/>
                </a:lnTo>
                <a:lnTo>
                  <a:pt x="59" y="845"/>
                </a:lnTo>
                <a:lnTo>
                  <a:pt x="0" y="0"/>
                </a:lnTo>
                <a:close/>
              </a:path>
            </a:pathLst>
          </a:custGeom>
          <a:effectLst/>
        </p:spPr>
      </p:pic>
      <p:pic>
        <p:nvPicPr>
          <p:cNvPr id="2097173" name="2" descr="2资源 3"/>
          <p:cNvPicPr>
            <a:picLocks noChangeAspect="1"/>
          </p:cNvPicPr>
          <p:nvPr>
            <p:custDataLst>
              <p:tags r:id="rId16"/>
            </p:custDataLst>
          </p:nvPr>
        </p:nvPicPr>
        <p:blipFill>
          <a:blip r:embed="rId15"/>
          <a:srcRect l="13911" r="45796"/>
          <a:stretch>
            <a:fillRect/>
          </a:stretch>
        </p:blipFill>
        <p:spPr>
          <a:xfrm rot="21360000" flipV="1">
            <a:off x="-62953" y="5211061"/>
            <a:ext cx="12317905" cy="1374775"/>
          </a:xfrm>
          <a:custGeom>
            <a:cxnLst>
              <a:cxn ang="3">
                <a:pos x="hc" y="t"/>
              </a:cxn>
              <a:cxn ang="cd2">
                <a:pos x="l" y="vc"/>
              </a:cxn>
              <a:cxn ang="cd4">
                <a:pos x="hc" y="b"/>
              </a:cxn>
              <a:cxn ang="0">
                <a:pos x="r" y="vc"/>
              </a:cxn>
            </a:cxnLst>
            <a:rect l="l" t="t" r="r" b="b"/>
            <a:pathLst>
              <a:path w="19398" h="2165">
                <a:moveTo>
                  <a:pt x="0" y="0"/>
                </a:moveTo>
                <a:lnTo>
                  <a:pt x="19247" y="0"/>
                </a:lnTo>
                <a:lnTo>
                  <a:pt x="19398" y="2165"/>
                </a:lnTo>
                <a:lnTo>
                  <a:pt x="151" y="2165"/>
                </a:lnTo>
                <a:lnTo>
                  <a:pt x="0" y="0"/>
                </a:lnTo>
                <a:close/>
              </a:path>
            </a:pathLst>
          </a:custGeom>
        </p:spPr>
      </p:pic>
      <p:pic>
        <p:nvPicPr>
          <p:cNvPr id="2097175" name="6" descr="3资源 4"/>
          <p:cNvPicPr>
            <a:picLocks noChangeAspect="1"/>
          </p:cNvPicPr>
          <p:nvPr>
            <p:custDataLst>
              <p:tags r:id="rId18"/>
            </p:custDataLst>
          </p:nvPr>
        </p:nvPicPr>
        <p:blipFill>
          <a:blip r:embed="rId17"/>
          <a:srcRect l="12778" r="45738"/>
          <a:stretch>
            <a:fillRect/>
          </a:stretch>
        </p:blipFill>
        <p:spPr>
          <a:xfrm rot="21360000" flipV="1">
            <a:off x="-46612" y="5544067"/>
            <a:ext cx="12278239" cy="707390"/>
          </a:xfrm>
          <a:custGeom>
            <a:cxnLst>
              <a:cxn ang="3">
                <a:pos x="hc" y="t"/>
              </a:cxn>
              <a:cxn ang="cd2">
                <a:pos x="l" y="vc"/>
              </a:cxn>
              <a:cxn ang="cd4">
                <a:pos x="hc" y="b"/>
              </a:cxn>
              <a:cxn ang="0">
                <a:pos x="r" y="vc"/>
              </a:cxn>
            </a:cxnLst>
            <a:rect l="l" t="t" r="r" b="b"/>
            <a:pathLst>
              <a:path w="19336" h="1114">
                <a:moveTo>
                  <a:pt x="0" y="0"/>
                </a:moveTo>
                <a:lnTo>
                  <a:pt x="19258" y="0"/>
                </a:lnTo>
                <a:lnTo>
                  <a:pt x="19336" y="1114"/>
                </a:lnTo>
                <a:lnTo>
                  <a:pt x="78" y="1114"/>
                </a:lnTo>
                <a:lnTo>
                  <a:pt x="0" y="0"/>
                </a:lnTo>
                <a:close/>
              </a:path>
            </a:pathLst>
          </a:custGeom>
          <a:effectLst/>
        </p:spPr>
      </p:pic>
      <p:sp>
        <p:nvSpPr>
          <p:cNvPr id="1048738" name="日期占位符 2"/>
          <p:cNvSpPr>
            <a:spLocks noGrp="1"/>
          </p:cNvSpPr>
          <p:nvPr>
            <p:ph type="dt" sz="half" idx="10"/>
            <p:custDataLst>
              <p:tags r:id="rId19"/>
            </p:custDataLst>
          </p:nvPr>
        </p:nvSpPr>
        <p:spPr>
          <a:xfrm>
            <a:off x="838200" y="6356350"/>
            <a:ext cx="2743200" cy="365125"/>
          </a:xfrm>
        </p:spPr>
        <p:txBody>
          <a:bodyPr/>
          <a:lstStyle/>
          <a:p>
            <a:fld id="{297C79FE-DCC0-4620-A566-16CA7A0CE41F}" type="datetimeFigureOut">
              <a:rPr lang="zh-CN" altLang="en-US" smtClean="0"/>
              <a:t/>
            </a:fld>
            <a:endParaRPr lang="zh-CN" altLang="en-US"/>
          </a:p>
        </p:txBody>
      </p:sp>
      <p:sp>
        <p:nvSpPr>
          <p:cNvPr id="1048740" name="页脚占位符 3"/>
          <p:cNvSpPr>
            <a:spLocks noGrp="1"/>
          </p:cNvSpPr>
          <p:nvPr>
            <p:ph type="ftr" sz="quarter" idx="11"/>
            <p:custDataLst>
              <p:tags r:id="rId20"/>
            </p:custDataLst>
          </p:nvPr>
        </p:nvSpPr>
        <p:spPr>
          <a:xfrm>
            <a:off x="4038600" y="6356350"/>
            <a:ext cx="4114800" cy="365125"/>
          </a:xfrm>
        </p:spPr>
        <p:txBody>
          <a:bodyPr/>
          <a:lstStyle/>
          <a:p>
            <a:endParaRPr lang="zh-CN" altLang="en-US"/>
          </a:p>
        </p:txBody>
      </p:sp>
      <p:sp>
        <p:nvSpPr>
          <p:cNvPr id="1048742" name="灯片编号占位符 4"/>
          <p:cNvSpPr>
            <a:spLocks noGrp="1"/>
          </p:cNvSpPr>
          <p:nvPr>
            <p:ph type="sldNum" sz="quarter" idx="12"/>
            <p:custDataLst>
              <p:tags r:id="rId21"/>
            </p:custDataLst>
          </p:nvPr>
        </p:nvSpPr>
        <p:spPr>
          <a:xfrm>
            <a:off x="8610600" y="6356350"/>
            <a:ext cx="2743200" cy="365125"/>
          </a:xfrm>
        </p:spPr>
        <p:txBody>
          <a:bodyPr/>
          <a:lstStyle/>
          <a:p>
            <a:fld id="{515A922F-1294-4387-9CB3-FCC8465D972A}" type="slidenum">
              <a:rPr lang="zh-CN" altLang="en-US" smtClean="0"/>
              <a:t/>
            </a:fld>
            <a:endParaRPr lang="zh-CN" alt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type="secHead" preserve="1">
  <p:cSld name="节标题">
    <p:spTree>
      <p:nvGrpSpPr>
        <p:cNvPr id="39" name=""/>
        <p:cNvGrpSpPr/>
        <p:nvPr/>
      </p:nvGrpSpPr>
      <p:grpSpPr>
        <a:xfrm>
          <a:off x="0" y="0"/>
          <a:ext cx="0" cy="0"/>
        </a:xfrm>
      </p:grpSpPr>
      <p:sp>
        <p:nvSpPr>
          <p:cNvPr id="1048744" name="标题"/>
          <p:cNvSpPr txBox="1">
            <a:spLocks noGrp="1"/>
          </p:cNvSpPr>
          <p:nvPr>
            <p:ph type="title" idx="13" hasCustomPrompt="1"/>
            <p:custDataLst>
              <p:tags r:id="rId1"/>
            </p:custDataLst>
          </p:nvPr>
        </p:nvSpPr>
        <p:spPr>
          <a:xfrm>
            <a:off x="6116320" y="1090930"/>
            <a:ext cx="5403215" cy="2945765"/>
          </a:xfrm>
          <a:prstGeom prst="rect">
            <a:avLst/>
          </a:prstGeom>
          <a:noFill/>
        </p:spPr>
        <p:txBody>
          <a:bodyPr vert="horz" wrap="square" lIns="91440" tIns="45720" rIns="91440" bIns="45720" rtlCol="0" anchor="ctr" anchorCtr="0">
            <a:normAutofit/>
          </a:bodyPr>
          <a:lstStyle>
            <a:defPPr>
              <a:defRPr lang="zh-CN"/>
            </a:defPPr>
            <a:lvl1pPr marL="0" marR="0" lvl="0" algn="l" defTabSz="914400" rtl="0" eaLnBrk="1" fontAlgn="auto" latinLnBrk="0" hangingPunct="1">
              <a:lnSpc>
                <a:spcPct val="100000"/>
              </a:lnSpc>
              <a:buClrTx/>
              <a:buSzTx/>
              <a:buFontTx/>
              <a:buNone/>
              <a:defRPr kumimoji="0" lang="zh-CN" altLang="en-US" sz="6600" b="0" i="0" u="none" strike="noStrike" kern="1200" cap="none" spc="0" normalizeH="0" baseline="0" noProof="1">
                <a:gradFill flip="none" rotWithShape="1">
                  <a:gsLst>
                    <a:gs pos="0">
                      <a:schemeClr val="accent1"/>
                    </a:gs>
                    <a:gs pos="100000">
                      <a:schemeClr val="tx1"/>
                    </a:gs>
                  </a:gsLst>
                  <a:lin ang="13500000" scaled="1"/>
                </a:gradFill>
                <a:latin typeface="MiSans Heavy"/>
                <a:ea typeface="MiSans Heavy"/>
                <a:cs typeface="MiSans Normal" panose="00000500000000000000" charset="-122"/>
                <a:sym typeface="+mn-ea"/>
              </a:defRPr>
            </a:lvl1pPr>
          </a:lstStyle>
          <a:p>
            <a:pPr lvl="0" algn="l">
              <a:buClrTx/>
              <a:buSzTx/>
              <a:buFontTx/>
            </a:pPr>
            <a:r>
              <a:rPr>
                <a:sym typeface="+mn-ea"/>
              </a:rPr>
              <a:t>单击编辑标题</a:t>
            </a:r>
            <a:endParaRPr>
              <a:sym typeface="+mn-ea"/>
            </a:endParaRPr>
          </a:p>
        </p:txBody>
      </p:sp>
      <p:sp>
        <p:nvSpPr>
          <p:cNvPr id="1048746" name="节编号"/>
          <p:cNvSpPr txBox="1">
            <a:spLocks noGrp="1"/>
          </p:cNvSpPr>
          <p:nvPr>
            <p:ph type="body" idx="9" hasCustomPrompt="1"/>
            <p:custDataLst>
              <p:tags r:id="rId2"/>
            </p:custDataLst>
          </p:nvPr>
        </p:nvSpPr>
        <p:spPr>
          <a:xfrm>
            <a:off x="2686685" y="1091565"/>
            <a:ext cx="3261995" cy="2944495"/>
          </a:xfrm>
          <a:prstGeom prst="rect">
            <a:avLst/>
          </a:prstGeom>
          <a:noFill/>
        </p:spPr>
        <p:txBody>
          <a:bodyPr vert="horz" wrap="square" lIns="91440" tIns="45720" rIns="91440" bIns="45720" rtlCol="0" anchor="ctr" anchorCtr="0">
            <a:normAutofit/>
          </a:bodyPr>
          <a:lstStyle>
            <a:defPPr>
              <a:defRPr lang="zh-CN"/>
            </a:defPPr>
            <a:lvl1pPr marL="0" marR="0" lvl="0" algn="r" defTabSz="914400" rtl="0" eaLnBrk="1" fontAlgn="auto" latinLnBrk="0" hangingPunct="1">
              <a:lnSpc>
                <a:spcPct val="100000"/>
              </a:lnSpc>
              <a:buClrTx/>
              <a:buSzTx/>
              <a:buFontTx/>
              <a:buNone/>
              <a:defRPr kumimoji="0" lang="en-US" altLang="zh-CN" sz="11500" b="0" i="0" u="none" strike="noStrike" kern="1200" cap="none" spc="0" normalizeH="0" baseline="0" noProof="1">
                <a:gradFill>
                  <a:gsLst>
                    <a:gs pos="23000">
                      <a:schemeClr val="accent1">
                        <a:alpha val="50000"/>
                      </a:schemeClr>
                    </a:gs>
                    <a:gs pos="100000">
                      <a:schemeClr val="accent2">
                        <a:alpha val="50000"/>
                      </a:schemeClr>
                    </a:gs>
                  </a:gsLst>
                  <a:lin ang="13500000" scaled="1"/>
                </a:gradFill>
                <a:latin typeface="+mj-lt"/>
                <a:ea typeface="+mj-lt"/>
                <a:cs typeface="MiSans Normal" panose="00000500000000000000" charset="-122"/>
                <a:sym typeface="+mn-ea"/>
              </a:defRPr>
            </a:lvl1pPr>
          </a:lstStyle>
          <a:p>
            <a:pPr lvl="0" algn="r">
              <a:buClrTx/>
              <a:buSzTx/>
              <a:buFontTx/>
            </a:pPr>
            <a:r>
              <a:rPr err="1">
                <a:sym typeface="+mn-ea"/>
              </a:rPr>
              <a:t>编号</a:t>
            </a:r>
            <a:endParaRPr>
              <a:sym typeface="+mn-ea"/>
            </a:endParaRPr>
          </a:p>
        </p:txBody>
      </p:sp>
      <p:pic>
        <p:nvPicPr>
          <p:cNvPr id="2097177" name="5" descr="5资源 6"/>
          <p:cNvPicPr>
            <a:picLocks noChangeAspect="1"/>
          </p:cNvPicPr>
          <p:nvPr>
            <p:custDataLst>
              <p:tags r:id="rId4"/>
            </p:custDataLst>
          </p:nvPr>
        </p:nvPicPr>
        <p:blipFill>
          <a:blip r:embed="rId3"/>
          <a:srcRect l="2509" r="37717"/>
          <a:stretch>
            <a:fillRect/>
          </a:stretch>
        </p:blipFill>
        <p:spPr>
          <a:xfrm>
            <a:off x="0" y="4503420"/>
            <a:ext cx="12192000" cy="1269365"/>
          </a:xfrm>
          <a:custGeom>
            <a:cxnLst>
              <a:cxn ang="3">
                <a:pos x="hc" y="t"/>
              </a:cxn>
              <a:cxn ang="cd2">
                <a:pos x="l" y="vc"/>
              </a:cxn>
              <a:cxn ang="cd4">
                <a:pos x="hc" y="b"/>
              </a:cxn>
              <a:cxn ang="0">
                <a:pos x="r" y="vc"/>
              </a:cxn>
            </a:cxnLst>
            <a:rect l="l" t="t" r="r" b="b"/>
            <a:pathLst>
              <a:path w="19200" h="1999">
                <a:moveTo>
                  <a:pt x="0" y="0"/>
                </a:moveTo>
                <a:lnTo>
                  <a:pt x="19200" y="0"/>
                </a:lnTo>
                <a:lnTo>
                  <a:pt x="19200" y="1999"/>
                </a:lnTo>
                <a:lnTo>
                  <a:pt x="0" y="1999"/>
                </a:lnTo>
                <a:lnTo>
                  <a:pt x="0" y="0"/>
                </a:lnTo>
                <a:close/>
              </a:path>
            </a:pathLst>
          </a:custGeom>
        </p:spPr>
      </p:pic>
      <p:pic>
        <p:nvPicPr>
          <p:cNvPr id="2097179" name="3" descr="6资源 7"/>
          <p:cNvPicPr>
            <a:picLocks noChangeAspect="1"/>
          </p:cNvPicPr>
          <p:nvPr>
            <p:custDataLst>
              <p:tags r:id="rId6"/>
            </p:custDataLst>
          </p:nvPr>
        </p:nvPicPr>
        <p:blipFill>
          <a:blip r:embed="rId5"/>
          <a:srcRect l="3182" r="37899"/>
          <a:stretch>
            <a:fillRect/>
          </a:stretch>
        </p:blipFill>
        <p:spPr>
          <a:xfrm>
            <a:off x="0" y="4253230"/>
            <a:ext cx="12192000" cy="1769745"/>
          </a:xfrm>
          <a:custGeom>
            <a:cxnLst>
              <a:cxn ang="3">
                <a:pos x="hc" y="t"/>
              </a:cxn>
              <a:cxn ang="cd2">
                <a:pos x="l" y="vc"/>
              </a:cxn>
              <a:cxn ang="cd4">
                <a:pos x="hc" y="b"/>
              </a:cxn>
              <a:cxn ang="0">
                <a:pos x="r" y="vc"/>
              </a:cxn>
            </a:cxnLst>
            <a:rect l="l" t="t" r="r" b="b"/>
            <a:pathLst>
              <a:path w="19200" h="2787">
                <a:moveTo>
                  <a:pt x="0" y="0"/>
                </a:moveTo>
                <a:lnTo>
                  <a:pt x="19200" y="0"/>
                </a:lnTo>
                <a:lnTo>
                  <a:pt x="19200" y="2787"/>
                </a:lnTo>
                <a:lnTo>
                  <a:pt x="0" y="2787"/>
                </a:lnTo>
                <a:lnTo>
                  <a:pt x="0" y="0"/>
                </a:lnTo>
                <a:close/>
              </a:path>
            </a:pathLst>
          </a:custGeom>
        </p:spPr>
      </p:pic>
      <p:pic>
        <p:nvPicPr>
          <p:cNvPr id="2097181" name="4" descr="7资源 8"/>
          <p:cNvPicPr>
            <a:picLocks noChangeAspect="1"/>
          </p:cNvPicPr>
          <p:nvPr>
            <p:custDataLst>
              <p:tags r:id="rId8"/>
            </p:custDataLst>
          </p:nvPr>
        </p:nvPicPr>
        <p:blipFill>
          <a:blip r:embed="rId7"/>
          <a:srcRect l="2850" r="37805"/>
          <a:stretch>
            <a:fillRect/>
          </a:stretch>
        </p:blipFill>
        <p:spPr>
          <a:xfrm>
            <a:off x="0" y="4368800"/>
            <a:ext cx="12192000" cy="1539240"/>
          </a:xfrm>
          <a:custGeom>
            <a:cxnLst>
              <a:cxn ang="3">
                <a:pos x="hc" y="t"/>
              </a:cxn>
              <a:cxn ang="cd2">
                <a:pos x="l" y="vc"/>
              </a:cxn>
              <a:cxn ang="cd4">
                <a:pos x="hc" y="b"/>
              </a:cxn>
              <a:cxn ang="0">
                <a:pos x="r" y="vc"/>
              </a:cxn>
            </a:cxnLst>
            <a:rect l="l" t="t" r="r" b="b"/>
            <a:pathLst>
              <a:path w="19200" h="2424">
                <a:moveTo>
                  <a:pt x="0" y="0"/>
                </a:moveTo>
                <a:lnTo>
                  <a:pt x="19200" y="0"/>
                </a:lnTo>
                <a:lnTo>
                  <a:pt x="19200" y="2424"/>
                </a:lnTo>
                <a:lnTo>
                  <a:pt x="0" y="2424"/>
                </a:lnTo>
                <a:lnTo>
                  <a:pt x="0" y="0"/>
                </a:lnTo>
                <a:close/>
              </a:path>
            </a:pathLst>
          </a:custGeom>
        </p:spPr>
      </p:pic>
      <p:pic>
        <p:nvPicPr>
          <p:cNvPr id="2097183" name="7" descr="4资源 5"/>
          <p:cNvPicPr>
            <a:picLocks noChangeAspect="1"/>
          </p:cNvPicPr>
          <p:nvPr>
            <p:custDataLst>
              <p:tags r:id="rId10"/>
            </p:custDataLst>
          </p:nvPr>
        </p:nvPicPr>
        <p:blipFill>
          <a:blip r:embed="rId9"/>
          <a:srcRect l="1709" r="37526"/>
          <a:stretch>
            <a:fillRect/>
          </a:stretch>
        </p:blipFill>
        <p:spPr>
          <a:xfrm>
            <a:off x="0" y="4743450"/>
            <a:ext cx="12192000" cy="788670"/>
          </a:xfrm>
          <a:custGeom>
            <a:cxnLst>
              <a:cxn ang="3">
                <a:pos x="hc" y="t"/>
              </a:cxn>
              <a:cxn ang="cd2">
                <a:pos x="l" y="vc"/>
              </a:cxn>
              <a:cxn ang="cd4">
                <a:pos x="hc" y="b"/>
              </a:cxn>
              <a:cxn ang="0">
                <a:pos x="r" y="vc"/>
              </a:cxn>
            </a:cxnLst>
            <a:rect l="l" t="t" r="r" b="b"/>
            <a:pathLst>
              <a:path w="19200" h="1242">
                <a:moveTo>
                  <a:pt x="0" y="0"/>
                </a:moveTo>
                <a:lnTo>
                  <a:pt x="19200" y="0"/>
                </a:lnTo>
                <a:lnTo>
                  <a:pt x="19200" y="1242"/>
                </a:lnTo>
                <a:lnTo>
                  <a:pt x="0" y="1242"/>
                </a:lnTo>
                <a:lnTo>
                  <a:pt x="0" y="0"/>
                </a:lnTo>
                <a:close/>
              </a:path>
            </a:pathLst>
          </a:custGeom>
          <a:effectLst/>
        </p:spPr>
      </p:pic>
      <p:pic>
        <p:nvPicPr>
          <p:cNvPr id="2097185" name="1" descr="1资源 2"/>
          <p:cNvPicPr>
            <a:picLocks noChangeAspect="1"/>
          </p:cNvPicPr>
          <p:nvPr>
            <p:custDataLst>
              <p:tags r:id="rId12"/>
            </p:custDataLst>
          </p:nvPr>
        </p:nvPicPr>
        <p:blipFill>
          <a:blip r:embed="rId11"/>
          <a:srcRect l="3920" r="38093"/>
          <a:stretch>
            <a:fillRect/>
          </a:stretch>
        </p:blipFill>
        <p:spPr>
          <a:xfrm>
            <a:off x="0" y="3992880"/>
            <a:ext cx="12192000" cy="2289175"/>
          </a:xfrm>
          <a:custGeom>
            <a:cxnLst>
              <a:cxn ang="3">
                <a:pos x="hc" y="t"/>
              </a:cxn>
              <a:cxn ang="cd2">
                <a:pos x="l" y="vc"/>
              </a:cxn>
              <a:cxn ang="cd4">
                <a:pos x="hc" y="b"/>
              </a:cxn>
              <a:cxn ang="0">
                <a:pos x="r" y="vc"/>
              </a:cxn>
            </a:cxnLst>
            <a:rect l="l" t="t" r="r" b="b"/>
            <a:pathLst>
              <a:path w="19200" h="3605">
                <a:moveTo>
                  <a:pt x="0" y="0"/>
                </a:moveTo>
                <a:lnTo>
                  <a:pt x="19200" y="0"/>
                </a:lnTo>
                <a:lnTo>
                  <a:pt x="19200" y="3605"/>
                </a:lnTo>
                <a:lnTo>
                  <a:pt x="0" y="3605"/>
                </a:lnTo>
                <a:lnTo>
                  <a:pt x="0" y="0"/>
                </a:lnTo>
                <a:close/>
              </a:path>
            </a:pathLst>
          </a:custGeom>
        </p:spPr>
      </p:pic>
      <p:pic>
        <p:nvPicPr>
          <p:cNvPr id="2097187" name="2" descr="2资源 3"/>
          <p:cNvPicPr>
            <a:picLocks noChangeAspect="1"/>
          </p:cNvPicPr>
          <p:nvPr>
            <p:custDataLst>
              <p:tags r:id="rId14"/>
            </p:custDataLst>
          </p:nvPr>
        </p:nvPicPr>
        <p:blipFill>
          <a:blip r:embed="rId13"/>
          <a:srcRect l="3592" r="38010"/>
          <a:stretch>
            <a:fillRect/>
          </a:stretch>
        </p:blipFill>
        <p:spPr>
          <a:xfrm>
            <a:off x="0" y="4127500"/>
            <a:ext cx="12192000" cy="2019935"/>
          </a:xfrm>
          <a:custGeom>
            <a:cxnLst>
              <a:cxn ang="3">
                <a:pos x="hc" y="t"/>
              </a:cxn>
              <a:cxn ang="cd2">
                <a:pos x="l" y="vc"/>
              </a:cxn>
              <a:cxn ang="cd4">
                <a:pos x="hc" y="b"/>
              </a:cxn>
              <a:cxn ang="0">
                <a:pos x="r" y="vc"/>
              </a:cxn>
            </a:cxnLst>
            <a:rect l="l" t="t" r="r" b="b"/>
            <a:pathLst>
              <a:path w="19200" h="3181">
                <a:moveTo>
                  <a:pt x="0" y="0"/>
                </a:moveTo>
                <a:lnTo>
                  <a:pt x="19200" y="0"/>
                </a:lnTo>
                <a:lnTo>
                  <a:pt x="19200" y="3181"/>
                </a:lnTo>
                <a:lnTo>
                  <a:pt x="0" y="3181"/>
                </a:lnTo>
                <a:lnTo>
                  <a:pt x="0" y="0"/>
                </a:lnTo>
                <a:close/>
              </a:path>
            </a:pathLst>
          </a:custGeom>
        </p:spPr>
      </p:pic>
      <p:pic>
        <p:nvPicPr>
          <p:cNvPr id="2097189" name="6" descr="3资源 4"/>
          <p:cNvPicPr>
            <a:picLocks noChangeAspect="1"/>
          </p:cNvPicPr>
          <p:nvPr>
            <p:custDataLst>
              <p:tags r:id="rId16"/>
            </p:custDataLst>
          </p:nvPr>
        </p:nvPicPr>
        <p:blipFill>
          <a:blip r:embed="rId15"/>
          <a:srcRect l="2067" r="37614"/>
          <a:stretch>
            <a:fillRect/>
          </a:stretch>
        </p:blipFill>
        <p:spPr>
          <a:xfrm>
            <a:off x="0" y="4618990"/>
            <a:ext cx="12192000" cy="1038860"/>
          </a:xfrm>
          <a:custGeom>
            <a:cxnLst>
              <a:cxn ang="3">
                <a:pos x="hc" y="t"/>
              </a:cxn>
              <a:cxn ang="cd2">
                <a:pos x="l" y="vc"/>
              </a:cxn>
              <a:cxn ang="cd4">
                <a:pos x="hc" y="b"/>
              </a:cxn>
              <a:cxn ang="0">
                <a:pos x="r" y="vc"/>
              </a:cxn>
            </a:cxnLst>
            <a:rect l="l" t="t" r="r" b="b"/>
            <a:pathLst>
              <a:path w="19200" h="1636">
                <a:moveTo>
                  <a:pt x="0" y="0"/>
                </a:moveTo>
                <a:lnTo>
                  <a:pt x="19200" y="0"/>
                </a:lnTo>
                <a:lnTo>
                  <a:pt x="19200" y="1636"/>
                </a:lnTo>
                <a:lnTo>
                  <a:pt x="0" y="1636"/>
                </a:lnTo>
                <a:lnTo>
                  <a:pt x="0" y="0"/>
                </a:lnTo>
                <a:close/>
              </a:path>
            </a:pathLst>
          </a:custGeom>
          <a:effectLst/>
        </p:spPr>
      </p:pic>
      <p:sp>
        <p:nvSpPr>
          <p:cNvPr id="1048748" name="矩形 12"/>
          <p:cNvSpPr/>
          <p:nvPr>
            <p:custDataLst>
              <p:tags r:id="rId17"/>
            </p:custDataLst>
          </p:nvPr>
        </p:nvSpPr>
        <p:spPr>
          <a:xfrm>
            <a:off x="1099185" y="4204970"/>
            <a:ext cx="904875" cy="492125"/>
          </a:xfrm>
          <a:prstGeom prst="rect">
            <a:avLst/>
          </a:prstGeom>
          <a:solidFill>
            <a:schemeClr val="bg1">
              <a:alpha val="4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cs typeface="MiSans Normal" panose="00000500000000000000" charset="-122"/>
            </a:endParaRPr>
          </a:p>
        </p:txBody>
      </p:sp>
      <p:sp>
        <p:nvSpPr>
          <p:cNvPr id="1048750" name="日期占位符 3"/>
          <p:cNvSpPr>
            <a:spLocks noGrp="1"/>
          </p:cNvSpPr>
          <p:nvPr>
            <p:ph type="dt" sz="half" idx="10"/>
            <p:custDataLst>
              <p:tags r:id="rId18"/>
            </p:custDataLst>
          </p:nvPr>
        </p:nvSpPr>
        <p:spPr>
          <a:xfrm>
            <a:off x="838200" y="6356350"/>
            <a:ext cx="2743200" cy="365125"/>
          </a:xfrm>
        </p:spPr>
        <p:txBody>
          <a:bodyPr/>
          <a:lstStyle/>
          <a:p>
            <a:fld id="{297C79FE-DCC0-4620-A566-16CA7A0CE41F}" type="datetimeFigureOut">
              <a:rPr lang="zh-CN" altLang="en-US" smtClean="0"/>
              <a:t/>
            </a:fld>
            <a:endParaRPr lang="zh-CN" altLang="en-US"/>
          </a:p>
        </p:txBody>
      </p:sp>
      <p:sp>
        <p:nvSpPr>
          <p:cNvPr id="1048752" name="页脚占位符 4"/>
          <p:cNvSpPr>
            <a:spLocks noGrp="1"/>
          </p:cNvSpPr>
          <p:nvPr>
            <p:ph type="ftr" sz="quarter" idx="11"/>
            <p:custDataLst>
              <p:tags r:id="rId19"/>
            </p:custDataLst>
          </p:nvPr>
        </p:nvSpPr>
        <p:spPr>
          <a:xfrm>
            <a:off x="4038600" y="6356350"/>
            <a:ext cx="4114800" cy="365125"/>
          </a:xfrm>
        </p:spPr>
        <p:txBody>
          <a:bodyPr/>
          <a:lstStyle/>
          <a:p>
            <a:endParaRPr lang="zh-CN" altLang="en-US"/>
          </a:p>
        </p:txBody>
      </p:sp>
      <p:sp>
        <p:nvSpPr>
          <p:cNvPr id="1048754" name="灯片编号占位符 5"/>
          <p:cNvSpPr>
            <a:spLocks noGrp="1"/>
          </p:cNvSpPr>
          <p:nvPr>
            <p:ph type="sldNum" sz="quarter" idx="12"/>
            <p:custDataLst>
              <p:tags r:id="rId20"/>
            </p:custDataLst>
          </p:nvPr>
        </p:nvSpPr>
        <p:spPr>
          <a:xfrm>
            <a:off x="8610600" y="6356350"/>
            <a:ext cx="2743200" cy="365125"/>
          </a:xfrm>
        </p:spPr>
        <p:txBody>
          <a:bodyPr/>
          <a:lstStyle/>
          <a:p>
            <a:fld id="{515A922F-1294-4387-9CB3-FCC8465D972A}" type="slidenum">
              <a:rPr lang="zh-CN" altLang="en-US" smtClean="0"/>
              <a:t/>
            </a:fld>
            <a:endParaRPr lang="zh-CN" alt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type="twoObj" preserve="1">
  <p:cSld name="标题和两栏">
    <p:spTree>
      <p:nvGrpSpPr>
        <p:cNvPr id="41" name=""/>
        <p:cNvGrpSpPr/>
        <p:nvPr/>
      </p:nvGrpSpPr>
      <p:grpSpPr>
        <a:xfrm>
          <a:off x="0" y="0"/>
          <a:ext cx="0" cy="0"/>
        </a:xfrm>
      </p:grpSpPr>
      <p:sp>
        <p:nvSpPr>
          <p:cNvPr id="1048756" name="正文"/>
          <p:cNvSpPr txBox="1">
            <a:spLocks noGrp="1"/>
          </p:cNvSpPr>
          <p:nvPr>
            <p:ph idx="3"/>
            <p:custDataLst>
              <p:tags r:id="rId1"/>
            </p:custDataLst>
          </p:nvPr>
        </p:nvSpPr>
        <p:spPr>
          <a:xfrm>
            <a:off x="6400805" y="1490357"/>
            <a:ext cx="5176800" cy="4759236"/>
          </a:xfrm>
          <a:prstGeom prst="rect">
            <a:avLst/>
          </a:prstGeom>
          <a:ln>
            <a:noFill/>
            <a:prstDash val="sysDash"/>
          </a:ln>
        </p:spPr>
        <p:txBody>
          <a:bodyPr vert="horz" lIns="90000" tIns="46800" rIns="90000" bIns="46800" rtlCol="0">
            <a:normAutofit/>
          </a:bodyPr>
          <a:lstStyle>
            <a:lvl1pPr marL="228600" marR="0" lvl="0" indent="-228600" algn="l" defTabSz="914400" rtl="0" eaLnBrk="1" fontAlgn="auto" latinLnBrk="0" hangingPunct="1">
              <a:lnSpc>
                <a:spcPct val="130000"/>
              </a:lnSpc>
              <a:spcBef>
                <a:spcPct val="0"/>
              </a:spcBef>
              <a:spcAft>
                <a:spcPts val="1000"/>
              </a:spcAft>
              <a:buClrTx/>
              <a:buSzTx/>
              <a:buFont typeface="Arial" pitchFamily="34" charset="0"/>
              <a:buChar char="●"/>
              <a:defRPr kumimoji="0" lang="zh-CN" altLang="en-US" sz="1800" b="0" i="0" u="none" strike="noStrike" kern="1200" cap="none" spc="150" normalizeH="0" baseline="0" noProof="1">
                <a:ln>
                  <a:noFill/>
                  <a:prstDash val="sysDot"/>
                </a:ln>
                <a:solidFill>
                  <a:schemeClr val="tx1"/>
                </a:solidFill>
                <a:latin typeface="+mn-ea"/>
                <a:ea typeface="+mn-ea"/>
                <a:cs typeface="MiSans Normal" panose="00000500000000000000" charset="-122"/>
                <a:sym typeface="+mn-ea"/>
              </a:defRPr>
            </a:lvl1pPr>
            <a:lvl2pPr marL="685800" marR="0" lvl="1" indent="-228600" fontAlgn="auto">
              <a:lnSpc>
                <a:spcPct val="120000"/>
              </a:lnSpc>
              <a:spcBef>
                <a:spcPct val="0"/>
              </a:spcBef>
              <a:spcAft>
                <a:spcPts val="600"/>
              </a:spcAft>
              <a:buFont typeface="Arial" pitchFamily="34" charset="0"/>
              <a:buChar char="●"/>
              <a:tabLst>
                <a:tab pos="1609725"/>
              </a:tabLst>
              <a:defRPr kumimoji="0" sz="1600" b="0" i="0" u="none" strike="noStrike" cap="none" spc="150" normalizeH="0" baseline="0">
                <a:solidFill>
                  <a:schemeClr val="tx1"/>
                </a:solidFill>
                <a:latin typeface="+mn-ea"/>
                <a:ea typeface="+mn-ea"/>
              </a:defRPr>
            </a:lvl2pPr>
            <a:lvl3pPr marL="1143000" marR="0" lvl="2" indent="-228600" fontAlgn="auto">
              <a:lnSpc>
                <a:spcPct val="120000"/>
              </a:lnSpc>
              <a:spcBef>
                <a:spcPct val="0"/>
              </a:spcBef>
              <a:spcAft>
                <a:spcPts val="600"/>
              </a:spcAft>
              <a:buFont typeface="Arial" pitchFamily="34" charset="0"/>
              <a:buChar char="●"/>
              <a:defRPr kumimoji="0" sz="1600" b="0" i="0" u="none" strike="noStrike" cap="none" spc="150" normalizeH="0" baseline="0">
                <a:solidFill>
                  <a:schemeClr val="tx1"/>
                </a:solidFill>
                <a:latin typeface="+mn-ea"/>
                <a:ea typeface="+mn-ea"/>
              </a:defRPr>
            </a:lvl3pPr>
            <a:lvl4pPr marL="1600200" marR="0" lvl="3" indent="-228600" fontAlgn="auto">
              <a:lnSpc>
                <a:spcPct val="120000"/>
              </a:lnSpc>
              <a:spcBef>
                <a:spcPct val="0"/>
              </a:spcBef>
              <a:spcAft>
                <a:spcPts val="300"/>
              </a:spcAft>
              <a:buFont typeface="Wingdings" panose="05000000000000000000" charset="0"/>
              <a:buChar char=""/>
              <a:defRPr kumimoji="0" sz="1400" b="0" i="0" u="none" strike="noStrike" cap="none" spc="150" normalizeH="0" baseline="0">
                <a:solidFill>
                  <a:schemeClr val="tx1"/>
                </a:solidFill>
                <a:latin typeface="+mn-ea"/>
                <a:ea typeface="+mn-ea"/>
              </a:defRPr>
            </a:lvl4pPr>
            <a:lvl5pPr marL="2057400" marR="0" lvl="4" indent="-228600" fontAlgn="auto">
              <a:lnSpc>
                <a:spcPct val="120000"/>
              </a:lnSpc>
              <a:spcBef>
                <a:spcPct val="0"/>
              </a:spcBef>
              <a:spcAft>
                <a:spcPts val="300"/>
              </a:spcAft>
              <a:buFont typeface="Arial" pitchFamily="34" charset="0"/>
              <a:buChar char="•"/>
              <a:defRPr kumimoji="0" sz="1400" b="0" i="0" u="none" strike="noStrike" cap="none" spc="150" normalizeH="0" baseline="0">
                <a:solidFill>
                  <a:schemeClr val="tx1"/>
                </a:solidFill>
                <a:latin typeface="+mn-ea"/>
                <a:ea typeface="+mn-ea"/>
              </a:defRPr>
            </a:lvl5pPr>
            <a:lvl6pPr indent="0">
              <a:lnSpc>
                <a:spcPct val="90000"/>
              </a:lnSpc>
              <a:spcBef>
                <a:spcPts val="500"/>
              </a:spcBef>
              <a:buFont typeface="Arial" pitchFamily="34" charset="0"/>
              <a:buNone/>
            </a:lvl6pPr>
            <a:lvl7pPr marL="2971800" indent="-228600">
              <a:lnSpc>
                <a:spcPct val="90000"/>
              </a:lnSpc>
              <a:spcBef>
                <a:spcPts val="500"/>
              </a:spcBef>
              <a:buFont typeface="Arial" pitchFamily="34" charset="0"/>
              <a:buChar char="•"/>
            </a:lvl7pPr>
            <a:lvl8pPr marL="3429000" indent="-228600">
              <a:lnSpc>
                <a:spcPct val="90000"/>
              </a:lnSpc>
              <a:spcBef>
                <a:spcPts val="500"/>
              </a:spcBef>
              <a:buFont typeface="Arial" pitchFamily="34" charset="0"/>
              <a:buChar char="•"/>
            </a:lvl8pPr>
            <a:lvl9pPr marL="3886200" indent="-228600">
              <a:lnSpc>
                <a:spcPct val="90000"/>
              </a:lnSpc>
              <a:spcBef>
                <a:spcPts val="500"/>
              </a:spcBef>
              <a:buFont typeface="Arial" pitchFamily="34" charset="0"/>
              <a:buChar char="•"/>
            </a:lvl9pPr>
          </a:lstStyle>
          <a:p>
            <a:pPr lvl="0"/>
            <a:r>
              <a:rPr>
                <a:sym typeface="+mn-ea"/>
              </a:rPr>
              <a:t>单击此处编辑母版文本样式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1048758" name="正文"/>
          <p:cNvSpPr txBox="1">
            <a:spLocks noGrp="1"/>
          </p:cNvSpPr>
          <p:nvPr>
            <p:ph idx="2"/>
            <p:custDataLst>
              <p:tags r:id="rId2"/>
            </p:custDataLst>
          </p:nvPr>
        </p:nvSpPr>
        <p:spPr>
          <a:xfrm>
            <a:off x="608400" y="1490357"/>
            <a:ext cx="5176800" cy="4759236"/>
          </a:xfrm>
          <a:prstGeom prst="rect">
            <a:avLst/>
          </a:prstGeom>
          <a:ln>
            <a:noFill/>
            <a:prstDash val="sysDash"/>
          </a:ln>
        </p:spPr>
        <p:txBody>
          <a:bodyPr vert="horz" lIns="90000" tIns="46800" rIns="90000" bIns="46800" rtlCol="0">
            <a:normAutofit/>
          </a:bodyPr>
          <a:lstStyle>
            <a:lvl1pPr marL="228600" marR="0" lvl="0" indent="-228600" algn="l" defTabSz="914400" rtl="0" eaLnBrk="1" fontAlgn="auto" latinLnBrk="0" hangingPunct="1">
              <a:lnSpc>
                <a:spcPct val="130000"/>
              </a:lnSpc>
              <a:spcBef>
                <a:spcPct val="0"/>
              </a:spcBef>
              <a:spcAft>
                <a:spcPts val="1000"/>
              </a:spcAft>
              <a:buClrTx/>
              <a:buSzTx/>
              <a:buFont typeface="Arial" pitchFamily="34" charset="0"/>
              <a:buChar char="●"/>
              <a:defRPr kumimoji="0" lang="zh-CN" altLang="en-US" sz="1800" b="0" i="0" u="none" strike="noStrike" kern="1200" cap="none" spc="150" normalizeH="0" baseline="0" noProof="1">
                <a:ln>
                  <a:noFill/>
                  <a:prstDash val="sysDot"/>
                </a:ln>
                <a:solidFill>
                  <a:schemeClr val="tx1"/>
                </a:solidFill>
                <a:latin typeface="+mn-ea"/>
                <a:ea typeface="+mn-ea"/>
                <a:cs typeface="MiSans Normal" panose="00000500000000000000" charset="-122"/>
                <a:sym typeface="+mn-ea"/>
              </a:defRPr>
            </a:lvl1pPr>
            <a:lvl2pPr marL="685800" marR="0" lvl="1" indent="-228600" fontAlgn="auto">
              <a:lnSpc>
                <a:spcPct val="120000"/>
              </a:lnSpc>
              <a:spcBef>
                <a:spcPct val="0"/>
              </a:spcBef>
              <a:spcAft>
                <a:spcPts val="600"/>
              </a:spcAft>
              <a:buFont typeface="Arial" pitchFamily="34" charset="0"/>
              <a:buChar char="●"/>
              <a:tabLst>
                <a:tab pos="1609725"/>
              </a:tabLst>
              <a:defRPr kumimoji="0" sz="1600" b="0" i="0" u="none" strike="noStrike" cap="none" spc="150" normalizeH="0" baseline="0">
                <a:solidFill>
                  <a:schemeClr val="tx1"/>
                </a:solidFill>
                <a:latin typeface="+mn-ea"/>
                <a:ea typeface="+mn-ea"/>
              </a:defRPr>
            </a:lvl2pPr>
            <a:lvl3pPr marL="1143000" marR="0" lvl="2" indent="-228600" fontAlgn="auto">
              <a:lnSpc>
                <a:spcPct val="120000"/>
              </a:lnSpc>
              <a:spcBef>
                <a:spcPct val="0"/>
              </a:spcBef>
              <a:spcAft>
                <a:spcPts val="600"/>
              </a:spcAft>
              <a:buFont typeface="Arial" pitchFamily="34" charset="0"/>
              <a:buChar char="●"/>
              <a:defRPr kumimoji="0" sz="1600" b="0" i="0" u="none" strike="noStrike" cap="none" spc="150" normalizeH="0" baseline="0">
                <a:solidFill>
                  <a:schemeClr val="tx1"/>
                </a:solidFill>
                <a:latin typeface="+mn-ea"/>
                <a:ea typeface="+mn-ea"/>
              </a:defRPr>
            </a:lvl3pPr>
            <a:lvl4pPr marL="1600200" marR="0" lvl="3" indent="-228600" fontAlgn="auto">
              <a:lnSpc>
                <a:spcPct val="120000"/>
              </a:lnSpc>
              <a:spcBef>
                <a:spcPct val="0"/>
              </a:spcBef>
              <a:spcAft>
                <a:spcPts val="300"/>
              </a:spcAft>
              <a:buFont typeface="Wingdings" panose="05000000000000000000" charset="0"/>
              <a:buChar char=""/>
              <a:defRPr kumimoji="0" sz="1400" b="0" i="0" u="none" strike="noStrike" cap="none" spc="150" normalizeH="0" baseline="0">
                <a:solidFill>
                  <a:schemeClr val="tx1"/>
                </a:solidFill>
                <a:latin typeface="+mn-ea"/>
                <a:ea typeface="+mn-ea"/>
              </a:defRPr>
            </a:lvl4pPr>
            <a:lvl5pPr marL="2057400" marR="0" lvl="4" indent="-228600" fontAlgn="auto">
              <a:lnSpc>
                <a:spcPct val="120000"/>
              </a:lnSpc>
              <a:spcBef>
                <a:spcPct val="0"/>
              </a:spcBef>
              <a:spcAft>
                <a:spcPts val="300"/>
              </a:spcAft>
              <a:buFont typeface="Arial" pitchFamily="34" charset="0"/>
              <a:buChar char="•"/>
              <a:defRPr kumimoji="0" sz="1400" b="0" i="0" u="none" strike="noStrike" cap="none" spc="150" normalizeH="0" baseline="0">
                <a:solidFill>
                  <a:schemeClr val="tx1"/>
                </a:solidFill>
                <a:latin typeface="+mn-ea"/>
                <a:ea typeface="+mn-ea"/>
              </a:defRPr>
            </a:lvl5pPr>
            <a:lvl6pPr indent="0">
              <a:lnSpc>
                <a:spcPct val="90000"/>
              </a:lnSpc>
              <a:spcBef>
                <a:spcPts val="500"/>
              </a:spcBef>
              <a:buFont typeface="Arial" pitchFamily="34" charset="0"/>
              <a:buNone/>
            </a:lvl6pPr>
            <a:lvl7pPr marL="2971800" indent="-228600">
              <a:lnSpc>
                <a:spcPct val="90000"/>
              </a:lnSpc>
              <a:spcBef>
                <a:spcPts val="500"/>
              </a:spcBef>
              <a:buFont typeface="Arial" pitchFamily="34" charset="0"/>
              <a:buChar char="•"/>
            </a:lvl7pPr>
            <a:lvl8pPr marL="3429000" indent="-228600">
              <a:lnSpc>
                <a:spcPct val="90000"/>
              </a:lnSpc>
              <a:spcBef>
                <a:spcPts val="500"/>
              </a:spcBef>
              <a:buFont typeface="Arial" pitchFamily="34" charset="0"/>
              <a:buChar char="•"/>
            </a:lvl8pPr>
            <a:lvl9pPr marL="3886200" indent="-228600">
              <a:lnSpc>
                <a:spcPct val="90000"/>
              </a:lnSpc>
              <a:spcBef>
                <a:spcPts val="500"/>
              </a:spcBef>
              <a:buFont typeface="Arial" pitchFamily="34" charset="0"/>
              <a:buChar char="•"/>
            </a:lvl9pPr>
          </a:lstStyle>
          <a:p>
            <a:pPr lvl="0"/>
            <a:r>
              <a:rPr>
                <a:sym typeface="+mn-ea"/>
              </a:rPr>
              <a:t>单击此处编辑母版文本样式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1048760" name="标题"/>
          <p:cNvSpPr txBox="1">
            <a:spLocks noGrp="1"/>
          </p:cNvSpPr>
          <p:nvPr>
            <p:ph type="title" idx="1"/>
            <p:custDataLst>
              <p:tags r:id="rId3"/>
            </p:custDataLst>
          </p:nvPr>
        </p:nvSpPr>
        <p:spPr>
          <a:xfrm>
            <a:off x="608400" y="608400"/>
            <a:ext cx="10969200" cy="705600"/>
          </a:xfrm>
          <a:prstGeom prst="rect">
            <a:avLst/>
          </a:prstGeom>
          <a:noFill/>
          <a:ln>
            <a:noFill/>
            <a:prstDash val="sysDash"/>
          </a:ln>
        </p:spPr>
        <p:txBody>
          <a:bodyPr wrap="square" rtlCol="0">
            <a:normAutofit/>
          </a:bodyPr>
          <a:lstStyle>
            <a:lvl1pPr marL="0" marR="0" algn="ctr" defTabSz="914400" rtl="0" eaLnBrk="1" fontAlgn="auto" latinLnBrk="0" hangingPunct="1">
              <a:lnSpc>
                <a:spcPct val="100000"/>
              </a:lnSpc>
              <a:buClrTx/>
              <a:buSzTx/>
              <a:buFontTx/>
              <a:buNone/>
              <a:defRPr kumimoji="0" lang="zh-CN" altLang="en-US" sz="3600" b="0" i="0" u="none" strike="noStrike" kern="1200" cap="none" spc="300" normalizeH="0" baseline="0" noProof="1">
                <a:ln>
                  <a:noFill/>
                  <a:prstDash val="sysDot"/>
                </a:ln>
                <a:solidFill>
                  <a:schemeClr val="accent1"/>
                </a:solidFill>
                <a:latin typeface="+mj-lt"/>
                <a:ea typeface="+mj-lt"/>
                <a:cs typeface="+mj-lt"/>
              </a:defRPr>
            </a:lvl1pPr>
          </a:lstStyle>
          <a:p>
            <a:pPr lvl="0" algn="ctr"/>
            <a:r>
              <a:rPr>
                <a:sym typeface="+mn-ea"/>
              </a:rPr>
              <a:t>单击此处编辑母版标题样式</a:t>
            </a:r>
            <a:endParaRPr>
              <a:sym typeface="+mn-ea"/>
            </a:endParaRPr>
          </a:p>
        </p:txBody>
      </p:sp>
      <p:sp>
        <p:nvSpPr>
          <p:cNvPr id="1048762" name="日期占位符 4"/>
          <p:cNvSpPr>
            <a:spLocks noGrp="1"/>
          </p:cNvSpPr>
          <p:nvPr>
            <p:ph type="dt" sz="half" idx="10"/>
            <p:custDataLst>
              <p:tags r:id="rId4"/>
            </p:custDataLst>
          </p:nvPr>
        </p:nvSpPr>
        <p:spPr>
          <a:xfrm>
            <a:off x="838200" y="6356350"/>
            <a:ext cx="2743200" cy="365125"/>
          </a:xfrm>
        </p:spPr>
        <p:txBody>
          <a:bodyPr/>
          <a:lstStyle/>
          <a:p>
            <a:fld id="{297C79FE-DCC0-4620-A566-16CA7A0CE41F}" type="datetimeFigureOut">
              <a:rPr lang="zh-CN" altLang="en-US" smtClean="0"/>
              <a:t/>
            </a:fld>
            <a:endParaRPr lang="zh-CN" altLang="en-US"/>
          </a:p>
        </p:txBody>
      </p:sp>
      <p:sp>
        <p:nvSpPr>
          <p:cNvPr id="1048764" name="页脚占位符 5"/>
          <p:cNvSpPr>
            <a:spLocks noGrp="1"/>
          </p:cNvSpPr>
          <p:nvPr>
            <p:ph type="ftr" sz="quarter" idx="11"/>
            <p:custDataLst>
              <p:tags r:id="rId5"/>
            </p:custDataLst>
          </p:nvPr>
        </p:nvSpPr>
        <p:spPr>
          <a:xfrm>
            <a:off x="4038600" y="6356350"/>
            <a:ext cx="4114800" cy="365125"/>
          </a:xfrm>
        </p:spPr>
        <p:txBody>
          <a:bodyPr/>
          <a:lstStyle/>
          <a:p>
            <a:endParaRPr lang="zh-CN" altLang="en-US"/>
          </a:p>
        </p:txBody>
      </p:sp>
      <p:sp>
        <p:nvSpPr>
          <p:cNvPr id="1048766" name="灯片编号占位符 6"/>
          <p:cNvSpPr>
            <a:spLocks noGrp="1"/>
          </p:cNvSpPr>
          <p:nvPr>
            <p:ph type="sldNum" sz="quarter" idx="12"/>
            <p:custDataLst>
              <p:tags r:id="rId6"/>
            </p:custDataLst>
          </p:nvPr>
        </p:nvSpPr>
        <p:spPr>
          <a:xfrm>
            <a:off x="8610600" y="6356350"/>
            <a:ext cx="2743200" cy="365125"/>
          </a:xfrm>
        </p:spPr>
        <p:txBody>
          <a:bodyPr/>
          <a:lstStyle/>
          <a:p>
            <a:fld id="{515A922F-1294-4387-9CB3-FCC8465D972A}" type="slidenum">
              <a:rPr lang="zh-CN" altLang="en-US" smtClean="0"/>
              <a:t/>
            </a:fld>
            <a:endParaRPr lang="zh-CN" alt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type="twoTxTwoObj" preserve="1">
  <p:cSld name="标题和比较">
    <p:spTree>
      <p:nvGrpSpPr>
        <p:cNvPr id="43" name=""/>
        <p:cNvGrpSpPr/>
        <p:nvPr/>
      </p:nvGrpSpPr>
      <p:grpSpPr>
        <a:xfrm>
          <a:off x="0" y="0"/>
          <a:ext cx="0" cy="0"/>
        </a:xfrm>
      </p:grpSpPr>
      <p:sp>
        <p:nvSpPr>
          <p:cNvPr id="1048768" name="正文"/>
          <p:cNvSpPr txBox="1">
            <a:spLocks noGrp="1"/>
          </p:cNvSpPr>
          <p:nvPr>
            <p:ph idx="5"/>
            <p:custDataLst>
              <p:tags r:id="rId1"/>
            </p:custDataLst>
          </p:nvPr>
        </p:nvSpPr>
        <p:spPr>
          <a:xfrm>
            <a:off x="6235200" y="1854000"/>
            <a:ext cx="5342400" cy="4395600"/>
          </a:xfrm>
          <a:prstGeom prst="rect">
            <a:avLst/>
          </a:prstGeom>
          <a:ln>
            <a:noFill/>
            <a:prstDash val="sysDash"/>
          </a:ln>
        </p:spPr>
        <p:txBody>
          <a:bodyPr vert="horz" lIns="90000" tIns="46800" rIns="90000" bIns="46800" rtlCol="0">
            <a:normAutofit/>
          </a:bodyPr>
          <a:lstStyle>
            <a:lvl1pPr marL="228600" marR="0" lvl="0" indent="-228600" algn="l" defTabSz="914400" rtl="0" eaLnBrk="1" fontAlgn="auto" latinLnBrk="0" hangingPunct="1">
              <a:lnSpc>
                <a:spcPct val="130000"/>
              </a:lnSpc>
              <a:spcBef>
                <a:spcPct val="0"/>
              </a:spcBef>
              <a:spcAft>
                <a:spcPts val="1000"/>
              </a:spcAft>
              <a:buClrTx/>
              <a:buSzTx/>
              <a:buFont typeface="Arial" pitchFamily="34" charset="0"/>
              <a:buChar char="●"/>
              <a:defRPr kumimoji="0" lang="zh-CN" altLang="en-US" sz="1800" b="0" i="0" u="none" strike="noStrike" kern="1200" cap="none" spc="150" normalizeH="0" baseline="0" noProof="1">
                <a:ln>
                  <a:noFill/>
                  <a:prstDash val="sysDot"/>
                </a:ln>
                <a:solidFill>
                  <a:schemeClr val="tx1"/>
                </a:solidFill>
                <a:latin typeface="+mn-ea"/>
                <a:ea typeface="+mn-ea"/>
                <a:cs typeface="MiSans Normal" panose="00000500000000000000" charset="-122"/>
                <a:sym typeface="+mn-ea"/>
              </a:defRPr>
            </a:lvl1pPr>
            <a:lvl2pPr marL="685800" marR="0" lvl="1" indent="-228600" fontAlgn="auto">
              <a:lnSpc>
                <a:spcPct val="120000"/>
              </a:lnSpc>
              <a:spcBef>
                <a:spcPct val="0"/>
              </a:spcBef>
              <a:spcAft>
                <a:spcPts val="600"/>
              </a:spcAft>
              <a:buFont typeface="Arial" pitchFamily="34" charset="0"/>
              <a:buChar char="●"/>
              <a:tabLst>
                <a:tab pos="1609725"/>
              </a:tabLst>
              <a:defRPr kumimoji="0" sz="1600" b="0" i="0" u="none" strike="noStrike" cap="none" spc="150" normalizeH="0" baseline="0">
                <a:solidFill>
                  <a:schemeClr val="tx1"/>
                </a:solidFill>
                <a:latin typeface="+mn-ea"/>
                <a:ea typeface="+mn-ea"/>
              </a:defRPr>
            </a:lvl2pPr>
            <a:lvl3pPr marL="1143000" marR="0" lvl="2" indent="-228600" fontAlgn="auto">
              <a:lnSpc>
                <a:spcPct val="120000"/>
              </a:lnSpc>
              <a:spcBef>
                <a:spcPct val="0"/>
              </a:spcBef>
              <a:spcAft>
                <a:spcPts val="600"/>
              </a:spcAft>
              <a:buFont typeface="Arial" pitchFamily="34" charset="0"/>
              <a:buChar char="●"/>
              <a:defRPr kumimoji="0" sz="1600" b="0" i="0" u="none" strike="noStrike" cap="none" spc="150" normalizeH="0" baseline="0">
                <a:solidFill>
                  <a:schemeClr val="tx1"/>
                </a:solidFill>
                <a:latin typeface="+mn-ea"/>
                <a:ea typeface="+mn-ea"/>
              </a:defRPr>
            </a:lvl3pPr>
            <a:lvl4pPr marL="1600200" marR="0" lvl="3" indent="-228600" fontAlgn="auto">
              <a:lnSpc>
                <a:spcPct val="120000"/>
              </a:lnSpc>
              <a:spcBef>
                <a:spcPct val="0"/>
              </a:spcBef>
              <a:spcAft>
                <a:spcPts val="300"/>
              </a:spcAft>
              <a:buFont typeface="Wingdings" panose="05000000000000000000" charset="0"/>
              <a:buChar char=""/>
              <a:defRPr kumimoji="0" sz="1400" b="0" i="0" u="none" strike="noStrike" cap="none" spc="150" normalizeH="0" baseline="0">
                <a:solidFill>
                  <a:schemeClr val="tx1"/>
                </a:solidFill>
                <a:latin typeface="+mn-ea"/>
                <a:ea typeface="+mn-ea"/>
              </a:defRPr>
            </a:lvl4pPr>
            <a:lvl5pPr marL="2057400" marR="0" lvl="4" indent="-228600" fontAlgn="auto">
              <a:lnSpc>
                <a:spcPct val="120000"/>
              </a:lnSpc>
              <a:spcBef>
                <a:spcPct val="0"/>
              </a:spcBef>
              <a:spcAft>
                <a:spcPts val="300"/>
              </a:spcAft>
              <a:buFont typeface="Arial" pitchFamily="34" charset="0"/>
              <a:buChar char="•"/>
              <a:defRPr kumimoji="0" sz="1400" b="0" i="0" u="none" strike="noStrike" cap="none" spc="150" normalizeH="0" baseline="0">
                <a:solidFill>
                  <a:schemeClr val="tx1"/>
                </a:solidFill>
                <a:latin typeface="+mn-ea"/>
                <a:ea typeface="+mn-ea"/>
              </a:defRPr>
            </a:lvl5pPr>
            <a:lvl6pPr indent="0">
              <a:lnSpc>
                <a:spcPct val="90000"/>
              </a:lnSpc>
              <a:spcBef>
                <a:spcPts val="500"/>
              </a:spcBef>
              <a:buFont typeface="Arial" pitchFamily="34" charset="0"/>
              <a:buNone/>
            </a:lvl6pPr>
            <a:lvl7pPr marL="2971800" indent="-228600">
              <a:lnSpc>
                <a:spcPct val="90000"/>
              </a:lnSpc>
              <a:spcBef>
                <a:spcPts val="500"/>
              </a:spcBef>
              <a:buFont typeface="Arial" pitchFamily="34" charset="0"/>
              <a:buChar char="•"/>
            </a:lvl7pPr>
            <a:lvl8pPr marL="3429000" indent="-228600">
              <a:lnSpc>
                <a:spcPct val="90000"/>
              </a:lnSpc>
              <a:spcBef>
                <a:spcPts val="500"/>
              </a:spcBef>
              <a:buFont typeface="Arial" pitchFamily="34" charset="0"/>
              <a:buChar char="•"/>
            </a:lvl8pPr>
            <a:lvl9pPr marL="3886200" indent="-228600">
              <a:lnSpc>
                <a:spcPct val="90000"/>
              </a:lnSpc>
              <a:spcBef>
                <a:spcPts val="500"/>
              </a:spcBef>
              <a:buFont typeface="Arial" pitchFamily="34" charset="0"/>
              <a:buChar char="•"/>
            </a:lvl9pPr>
          </a:lstStyle>
          <a:p>
            <a:pPr lvl="0"/>
            <a:r>
              <a:rPr>
                <a:sym typeface="+mn-ea"/>
              </a:rPr>
              <a:t>单击此处编辑母版文本样式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1048770" name="标题"/>
          <p:cNvSpPr txBox="1">
            <a:spLocks noGrp="1"/>
          </p:cNvSpPr>
          <p:nvPr>
            <p:ph type="title" idx="4"/>
            <p:custDataLst>
              <p:tags r:id="rId2"/>
            </p:custDataLst>
          </p:nvPr>
        </p:nvSpPr>
        <p:spPr>
          <a:xfrm>
            <a:off x="6235200" y="1429200"/>
            <a:ext cx="5342400" cy="398780"/>
          </a:xfrm>
          <a:prstGeom prst="rect">
            <a:avLst/>
          </a:prstGeom>
          <a:noFill/>
          <a:ln>
            <a:noFill/>
            <a:prstDash val="sysDash"/>
          </a:ln>
        </p:spPr>
        <p:txBody>
          <a:bodyPr wrap="square" rtlCol="0">
            <a:normAutofit/>
          </a:bodyPr>
          <a:lstStyle>
            <a:lvl1pPr marL="0" marR="0" algn="l" defTabSz="914400" rtl="0" eaLnBrk="1" fontAlgn="auto" latinLnBrk="0" hangingPunct="1">
              <a:lnSpc>
                <a:spcPct val="100000"/>
              </a:lnSpc>
              <a:buClrTx/>
              <a:buSzTx/>
              <a:buFontTx/>
              <a:buNone/>
              <a:defRPr kumimoji="0" lang="zh-CN" altLang="en-US" sz="2000" b="0" i="0" u="none" strike="noStrike" kern="1200" cap="none" spc="0" normalizeH="0" baseline="0" noProof="1">
                <a:solidFill>
                  <a:schemeClr val="tx1"/>
                </a:solidFill>
                <a:latin typeface="+mj-lt"/>
                <a:ea typeface="+mj-lt"/>
                <a:cs typeface="MiSans Normal" panose="00000500000000000000" charset="-122"/>
              </a:defRPr>
            </a:lvl1pPr>
          </a:lstStyle>
          <a:p>
            <a:pPr lvl="0"/>
            <a:r>
              <a:rPr>
                <a:sym typeface="+mn-ea"/>
              </a:rPr>
              <a:t>单击此处编辑母版标题样式</a:t>
            </a:r>
            <a:endParaRPr>
              <a:sym typeface="+mn-ea"/>
            </a:endParaRPr>
          </a:p>
        </p:txBody>
      </p:sp>
      <p:sp>
        <p:nvSpPr>
          <p:cNvPr id="1048772" name="正文"/>
          <p:cNvSpPr txBox="1">
            <a:spLocks noGrp="1"/>
          </p:cNvSpPr>
          <p:nvPr>
            <p:ph idx="3"/>
            <p:custDataLst>
              <p:tags r:id="rId3"/>
            </p:custDataLst>
          </p:nvPr>
        </p:nvSpPr>
        <p:spPr>
          <a:xfrm>
            <a:off x="608400" y="1854000"/>
            <a:ext cx="5342400" cy="4395600"/>
          </a:xfrm>
          <a:prstGeom prst="rect">
            <a:avLst/>
          </a:prstGeom>
          <a:ln>
            <a:noFill/>
            <a:prstDash val="sysDash"/>
          </a:ln>
        </p:spPr>
        <p:txBody>
          <a:bodyPr vert="horz" lIns="90000" tIns="46800" rIns="90000" bIns="46800" rtlCol="0">
            <a:normAutofit/>
          </a:bodyPr>
          <a:lstStyle>
            <a:lvl1pPr marL="228600" marR="0" lvl="0" indent="-228600" algn="l" defTabSz="914400" rtl="0" eaLnBrk="1" fontAlgn="auto" latinLnBrk="0" hangingPunct="1">
              <a:lnSpc>
                <a:spcPct val="130000"/>
              </a:lnSpc>
              <a:spcBef>
                <a:spcPct val="0"/>
              </a:spcBef>
              <a:spcAft>
                <a:spcPts val="1000"/>
              </a:spcAft>
              <a:buClrTx/>
              <a:buSzTx/>
              <a:buFont typeface="Arial" pitchFamily="34" charset="0"/>
              <a:buChar char="●"/>
              <a:defRPr kumimoji="0" lang="zh-CN" altLang="en-US" sz="1800" b="0" i="0" u="none" strike="noStrike" kern="1200" cap="none" spc="150" normalizeH="0" baseline="0" noProof="1">
                <a:ln>
                  <a:noFill/>
                  <a:prstDash val="sysDot"/>
                </a:ln>
                <a:solidFill>
                  <a:schemeClr val="tx1"/>
                </a:solidFill>
                <a:latin typeface="+mn-ea"/>
                <a:ea typeface="+mn-ea"/>
                <a:cs typeface="MiSans Normal" panose="00000500000000000000" charset="-122"/>
                <a:sym typeface="+mn-ea"/>
              </a:defRPr>
            </a:lvl1pPr>
            <a:lvl2pPr marL="685800" marR="0" lvl="1" indent="-228600" fontAlgn="auto">
              <a:lnSpc>
                <a:spcPct val="120000"/>
              </a:lnSpc>
              <a:spcBef>
                <a:spcPct val="0"/>
              </a:spcBef>
              <a:spcAft>
                <a:spcPts val="600"/>
              </a:spcAft>
              <a:buFont typeface="Arial" pitchFamily="34" charset="0"/>
              <a:buChar char="●"/>
              <a:tabLst>
                <a:tab pos="1609725"/>
              </a:tabLst>
              <a:defRPr kumimoji="0" sz="1600" b="0" i="0" u="none" strike="noStrike" cap="none" spc="150" normalizeH="0" baseline="0">
                <a:solidFill>
                  <a:schemeClr val="tx1"/>
                </a:solidFill>
                <a:latin typeface="+mn-ea"/>
                <a:ea typeface="+mn-ea"/>
              </a:defRPr>
            </a:lvl2pPr>
            <a:lvl3pPr marL="1143000" marR="0" lvl="2" indent="-228600" fontAlgn="auto">
              <a:lnSpc>
                <a:spcPct val="120000"/>
              </a:lnSpc>
              <a:spcBef>
                <a:spcPct val="0"/>
              </a:spcBef>
              <a:spcAft>
                <a:spcPts val="600"/>
              </a:spcAft>
              <a:buFont typeface="Arial" pitchFamily="34" charset="0"/>
              <a:buChar char="●"/>
              <a:defRPr kumimoji="0" sz="1600" b="0" i="0" u="none" strike="noStrike" cap="none" spc="150" normalizeH="0" baseline="0">
                <a:solidFill>
                  <a:schemeClr val="tx1"/>
                </a:solidFill>
                <a:latin typeface="+mn-ea"/>
                <a:ea typeface="+mn-ea"/>
              </a:defRPr>
            </a:lvl3pPr>
            <a:lvl4pPr marL="1600200" marR="0" lvl="3" indent="-228600" fontAlgn="auto">
              <a:lnSpc>
                <a:spcPct val="120000"/>
              </a:lnSpc>
              <a:spcBef>
                <a:spcPct val="0"/>
              </a:spcBef>
              <a:spcAft>
                <a:spcPts val="300"/>
              </a:spcAft>
              <a:buFont typeface="Wingdings" panose="05000000000000000000" charset="0"/>
              <a:buChar char=""/>
              <a:defRPr kumimoji="0" sz="1400" b="0" i="0" u="none" strike="noStrike" cap="none" spc="150" normalizeH="0" baseline="0">
                <a:solidFill>
                  <a:schemeClr val="tx1"/>
                </a:solidFill>
                <a:latin typeface="+mn-ea"/>
                <a:ea typeface="+mn-ea"/>
              </a:defRPr>
            </a:lvl4pPr>
            <a:lvl5pPr marL="2057400" marR="0" lvl="4" indent="-228600" fontAlgn="auto">
              <a:lnSpc>
                <a:spcPct val="120000"/>
              </a:lnSpc>
              <a:spcBef>
                <a:spcPct val="0"/>
              </a:spcBef>
              <a:spcAft>
                <a:spcPts val="300"/>
              </a:spcAft>
              <a:buFont typeface="Arial" pitchFamily="34" charset="0"/>
              <a:buChar char="•"/>
              <a:defRPr kumimoji="0" sz="1400" b="0" i="0" u="none" strike="noStrike" cap="none" spc="150" normalizeH="0" baseline="0">
                <a:solidFill>
                  <a:schemeClr val="tx1"/>
                </a:solidFill>
                <a:latin typeface="+mn-ea"/>
                <a:ea typeface="+mn-ea"/>
              </a:defRPr>
            </a:lvl5pPr>
            <a:lvl6pPr indent="0">
              <a:lnSpc>
                <a:spcPct val="90000"/>
              </a:lnSpc>
              <a:spcBef>
                <a:spcPts val="500"/>
              </a:spcBef>
              <a:buFont typeface="Arial" pitchFamily="34" charset="0"/>
              <a:buNone/>
            </a:lvl6pPr>
            <a:lvl7pPr marL="2971800" indent="-228600">
              <a:lnSpc>
                <a:spcPct val="90000"/>
              </a:lnSpc>
              <a:spcBef>
                <a:spcPts val="500"/>
              </a:spcBef>
              <a:buFont typeface="Arial" pitchFamily="34" charset="0"/>
              <a:buChar char="•"/>
            </a:lvl7pPr>
            <a:lvl8pPr marL="3429000" indent="-228600">
              <a:lnSpc>
                <a:spcPct val="90000"/>
              </a:lnSpc>
              <a:spcBef>
                <a:spcPts val="500"/>
              </a:spcBef>
              <a:buFont typeface="Arial" pitchFamily="34" charset="0"/>
              <a:buChar char="•"/>
            </a:lvl8pPr>
            <a:lvl9pPr marL="3886200" indent="-228600">
              <a:lnSpc>
                <a:spcPct val="90000"/>
              </a:lnSpc>
              <a:spcBef>
                <a:spcPts val="500"/>
              </a:spcBef>
              <a:buFont typeface="Arial" pitchFamily="34" charset="0"/>
              <a:buChar char="•"/>
            </a:lvl9pPr>
          </a:lstStyle>
          <a:p>
            <a:pPr lvl="0"/>
            <a:r>
              <a:rPr>
                <a:sym typeface="+mn-ea"/>
              </a:rPr>
              <a:t>单击此处编辑母版文本样式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1048774" name="标题"/>
          <p:cNvSpPr txBox="1">
            <a:spLocks noGrp="1"/>
          </p:cNvSpPr>
          <p:nvPr>
            <p:ph type="title" idx="2"/>
            <p:custDataLst>
              <p:tags r:id="rId4"/>
            </p:custDataLst>
          </p:nvPr>
        </p:nvSpPr>
        <p:spPr>
          <a:xfrm>
            <a:off x="608400" y="1429200"/>
            <a:ext cx="5342400" cy="398780"/>
          </a:xfrm>
          <a:prstGeom prst="rect">
            <a:avLst/>
          </a:prstGeom>
          <a:noFill/>
          <a:ln>
            <a:noFill/>
            <a:prstDash val="sysDash"/>
          </a:ln>
        </p:spPr>
        <p:txBody>
          <a:bodyPr wrap="square" rtlCol="0">
            <a:normAutofit/>
          </a:bodyPr>
          <a:lstStyle>
            <a:lvl1pPr marL="0" marR="0" algn="l" defTabSz="914400" rtl="0" eaLnBrk="1" fontAlgn="auto" latinLnBrk="0" hangingPunct="1">
              <a:lnSpc>
                <a:spcPct val="100000"/>
              </a:lnSpc>
              <a:buClrTx/>
              <a:buSzTx/>
              <a:buFontTx/>
              <a:buNone/>
              <a:defRPr kumimoji="0" lang="zh-CN" altLang="en-US" sz="2000" b="0" i="0" u="none" strike="noStrike" kern="1200" cap="none" spc="0" normalizeH="0" baseline="0" noProof="1">
                <a:solidFill>
                  <a:schemeClr val="tx1"/>
                </a:solidFill>
                <a:latin typeface="+mj-lt"/>
                <a:ea typeface="+mj-lt"/>
                <a:cs typeface="MiSans Normal" panose="00000500000000000000" charset="-122"/>
              </a:defRPr>
            </a:lvl1pPr>
          </a:lstStyle>
          <a:p>
            <a:pPr lvl="0"/>
            <a:r>
              <a:rPr>
                <a:sym typeface="+mn-ea"/>
              </a:rPr>
              <a:t>单击此处编辑母版标题样式</a:t>
            </a:r>
            <a:endParaRPr>
              <a:sym typeface="+mn-ea"/>
            </a:endParaRPr>
          </a:p>
        </p:txBody>
      </p:sp>
      <p:sp>
        <p:nvSpPr>
          <p:cNvPr id="1048776" name="标题"/>
          <p:cNvSpPr txBox="1">
            <a:spLocks noGrp="1"/>
          </p:cNvSpPr>
          <p:nvPr>
            <p:ph type="title" idx="1"/>
            <p:custDataLst>
              <p:tags r:id="rId5"/>
            </p:custDataLst>
          </p:nvPr>
        </p:nvSpPr>
        <p:spPr>
          <a:xfrm>
            <a:off x="608400" y="608400"/>
            <a:ext cx="10969200" cy="705600"/>
          </a:xfrm>
          <a:prstGeom prst="rect">
            <a:avLst/>
          </a:prstGeom>
          <a:noFill/>
          <a:ln>
            <a:noFill/>
            <a:prstDash val="sysDash"/>
          </a:ln>
        </p:spPr>
        <p:txBody>
          <a:bodyPr wrap="square" rtlCol="0">
            <a:normAutofit/>
          </a:bodyPr>
          <a:lstStyle>
            <a:lvl1pPr marL="0" marR="0" algn="ctr" defTabSz="914400" rtl="0" eaLnBrk="1" fontAlgn="auto" latinLnBrk="0" hangingPunct="1">
              <a:lnSpc>
                <a:spcPct val="100000"/>
              </a:lnSpc>
              <a:buClrTx/>
              <a:buSzTx/>
              <a:buFontTx/>
              <a:buNone/>
              <a:defRPr kumimoji="0" lang="zh-CN" altLang="en-US" sz="3600" b="0" i="0" u="none" strike="noStrike" kern="1200" cap="none" spc="300" normalizeH="0" baseline="0" noProof="1">
                <a:ln>
                  <a:noFill/>
                  <a:prstDash val="sysDot"/>
                </a:ln>
                <a:solidFill>
                  <a:schemeClr val="accent1"/>
                </a:solidFill>
                <a:latin typeface="+mj-lt"/>
                <a:ea typeface="+mj-lt"/>
                <a:cs typeface="+mj-lt"/>
              </a:defRPr>
            </a:lvl1pPr>
          </a:lstStyle>
          <a:p>
            <a:pPr lvl="0" algn="ctr"/>
            <a:r>
              <a:rPr>
                <a:sym typeface="+mn-ea"/>
              </a:rPr>
              <a:t>单击此处编辑母版标题样式</a:t>
            </a:r>
            <a:endParaRPr>
              <a:sym typeface="+mn-ea"/>
            </a:endParaRPr>
          </a:p>
        </p:txBody>
      </p:sp>
      <p:sp>
        <p:nvSpPr>
          <p:cNvPr id="1048778" name="日期占位符 6"/>
          <p:cNvSpPr>
            <a:spLocks noGrp="1"/>
          </p:cNvSpPr>
          <p:nvPr>
            <p:ph type="dt" sz="half" idx="10"/>
            <p:custDataLst>
              <p:tags r:id="rId6"/>
            </p:custDataLst>
          </p:nvPr>
        </p:nvSpPr>
        <p:spPr>
          <a:xfrm>
            <a:off x="838200" y="6356350"/>
            <a:ext cx="2743200" cy="365125"/>
          </a:xfrm>
        </p:spPr>
        <p:txBody>
          <a:bodyPr/>
          <a:lstStyle/>
          <a:p>
            <a:fld id="{297C79FE-DCC0-4620-A566-16CA7A0CE41F}" type="datetimeFigureOut">
              <a:rPr lang="zh-CN" altLang="en-US" smtClean="0"/>
              <a:t/>
            </a:fld>
            <a:endParaRPr lang="zh-CN" altLang="en-US"/>
          </a:p>
        </p:txBody>
      </p:sp>
      <p:sp>
        <p:nvSpPr>
          <p:cNvPr id="1048780" name="页脚占位符 7"/>
          <p:cNvSpPr>
            <a:spLocks noGrp="1"/>
          </p:cNvSpPr>
          <p:nvPr>
            <p:ph type="ftr" sz="quarter" idx="11"/>
            <p:custDataLst>
              <p:tags r:id="rId7"/>
            </p:custDataLst>
          </p:nvPr>
        </p:nvSpPr>
        <p:spPr>
          <a:xfrm>
            <a:off x="4038600" y="6356350"/>
            <a:ext cx="4114800" cy="365125"/>
          </a:xfrm>
        </p:spPr>
        <p:txBody>
          <a:bodyPr/>
          <a:lstStyle/>
          <a:p>
            <a:endParaRPr lang="zh-CN" altLang="en-US"/>
          </a:p>
        </p:txBody>
      </p:sp>
      <p:sp>
        <p:nvSpPr>
          <p:cNvPr id="1048782" name="灯片编号占位符 8"/>
          <p:cNvSpPr>
            <a:spLocks noGrp="1"/>
          </p:cNvSpPr>
          <p:nvPr>
            <p:ph type="sldNum" sz="quarter" idx="12"/>
            <p:custDataLst>
              <p:tags r:id="rId8"/>
            </p:custDataLst>
          </p:nvPr>
        </p:nvSpPr>
        <p:spPr>
          <a:xfrm>
            <a:off x="8610600" y="6356350"/>
            <a:ext cx="2743200" cy="365125"/>
          </a:xfrm>
        </p:spPr>
        <p:txBody>
          <a:bodyPr/>
          <a:lstStyle/>
          <a:p>
            <a:fld id="{515A922F-1294-4387-9CB3-FCC8465D972A}" type="slidenum">
              <a:rPr lang="zh-CN" altLang="en-US" smtClean="0"/>
              <a:t/>
            </a:fld>
            <a:endParaRPr lang="zh-CN" alt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type="titleOnly" preserve="1">
  <p:cSld name="仅标题">
    <p:spTree>
      <p:nvGrpSpPr>
        <p:cNvPr id="45" name=""/>
        <p:cNvGrpSpPr/>
        <p:nvPr/>
      </p:nvGrpSpPr>
      <p:grpSpPr>
        <a:xfrm>
          <a:off x="0" y="0"/>
          <a:ext cx="0" cy="0"/>
        </a:xfrm>
      </p:grpSpPr>
      <p:sp>
        <p:nvSpPr>
          <p:cNvPr id="1048784" name="标题"/>
          <p:cNvSpPr txBox="1">
            <a:spLocks noGrp="1"/>
          </p:cNvSpPr>
          <p:nvPr>
            <p:ph type="title" idx="1"/>
            <p:custDataLst>
              <p:tags r:id="rId1"/>
            </p:custDataLst>
          </p:nvPr>
        </p:nvSpPr>
        <p:spPr>
          <a:xfrm>
            <a:off x="608400" y="608400"/>
            <a:ext cx="10969200" cy="705600"/>
          </a:xfrm>
          <a:prstGeom prst="rect">
            <a:avLst/>
          </a:prstGeom>
          <a:noFill/>
          <a:ln>
            <a:noFill/>
            <a:prstDash val="sysDash"/>
          </a:ln>
        </p:spPr>
        <p:txBody>
          <a:bodyPr wrap="square" rtlCol="0">
            <a:normAutofit/>
          </a:bodyPr>
          <a:lstStyle>
            <a:lvl1pPr marL="0" marR="0" algn="ctr" defTabSz="914400" rtl="0" eaLnBrk="1" fontAlgn="auto" latinLnBrk="0" hangingPunct="1">
              <a:lnSpc>
                <a:spcPct val="100000"/>
              </a:lnSpc>
              <a:buClrTx/>
              <a:buSzTx/>
              <a:buFontTx/>
              <a:buNone/>
              <a:defRPr kumimoji="0" lang="zh-CN" altLang="en-US" sz="3600" b="0" i="0" u="none" strike="noStrike" kern="1200" cap="none" spc="300" normalizeH="0" baseline="0" noProof="1">
                <a:ln>
                  <a:noFill/>
                  <a:prstDash val="sysDot"/>
                </a:ln>
                <a:solidFill>
                  <a:schemeClr val="accent1"/>
                </a:solidFill>
                <a:latin typeface="+mj-lt"/>
                <a:ea typeface="+mj-lt"/>
                <a:cs typeface="+mj-lt"/>
              </a:defRPr>
            </a:lvl1pPr>
          </a:lstStyle>
          <a:p>
            <a:pPr lvl="0" algn="ctr"/>
            <a:r>
              <a:rPr>
                <a:sym typeface="+mn-ea"/>
              </a:rPr>
              <a:t>单击此处编辑母版标题样式</a:t>
            </a:r>
            <a:endParaRPr>
              <a:sym typeface="+mn-ea"/>
            </a:endParaRPr>
          </a:p>
        </p:txBody>
      </p:sp>
      <p:sp>
        <p:nvSpPr>
          <p:cNvPr id="1048786" name="日期占位符 2"/>
          <p:cNvSpPr>
            <a:spLocks noGrp="1"/>
          </p:cNvSpPr>
          <p:nvPr>
            <p:ph type="dt" sz="half" idx="10"/>
            <p:custDataLst>
              <p:tags r:id="rId2"/>
            </p:custDataLst>
          </p:nvPr>
        </p:nvSpPr>
        <p:spPr>
          <a:xfrm>
            <a:off x="838200" y="6356350"/>
            <a:ext cx="2743200" cy="365125"/>
          </a:xfrm>
        </p:spPr>
        <p:txBody>
          <a:bodyPr/>
          <a:lstStyle/>
          <a:p>
            <a:fld id="{297C79FE-DCC0-4620-A566-16CA7A0CE41F}" type="datetimeFigureOut">
              <a:rPr lang="zh-CN" altLang="en-US" smtClean="0"/>
              <a:t/>
            </a:fld>
            <a:endParaRPr lang="zh-CN" altLang="en-US"/>
          </a:p>
        </p:txBody>
      </p:sp>
      <p:sp>
        <p:nvSpPr>
          <p:cNvPr id="1048788" name="页脚占位符 3"/>
          <p:cNvSpPr>
            <a:spLocks noGrp="1"/>
          </p:cNvSpPr>
          <p:nvPr>
            <p:ph type="ftr" sz="quarter" idx="11"/>
            <p:custDataLst>
              <p:tags r:id="rId3"/>
            </p:custDataLst>
          </p:nvPr>
        </p:nvSpPr>
        <p:spPr>
          <a:xfrm>
            <a:off x="4038600" y="6356350"/>
            <a:ext cx="4114800" cy="365125"/>
          </a:xfrm>
        </p:spPr>
        <p:txBody>
          <a:bodyPr/>
          <a:lstStyle/>
          <a:p>
            <a:endParaRPr lang="zh-CN" altLang="en-US"/>
          </a:p>
        </p:txBody>
      </p:sp>
      <p:sp>
        <p:nvSpPr>
          <p:cNvPr id="1048790" name="灯片编号占位符 4"/>
          <p:cNvSpPr>
            <a:spLocks noGrp="1"/>
          </p:cNvSpPr>
          <p:nvPr>
            <p:ph type="sldNum" sz="quarter" idx="12"/>
            <p:custDataLst>
              <p:tags r:id="rId4"/>
            </p:custDataLst>
          </p:nvPr>
        </p:nvSpPr>
        <p:spPr>
          <a:xfrm>
            <a:off x="8610600" y="6356350"/>
            <a:ext cx="2743200" cy="365125"/>
          </a:xfrm>
        </p:spPr>
        <p:txBody>
          <a:bodyPr/>
          <a:lstStyle/>
          <a:p>
            <a:fld id="{515A922F-1294-4387-9CB3-FCC8465D972A}" type="slidenum">
              <a:rPr lang="zh-CN" altLang="en-US" smtClean="0"/>
              <a:t/>
            </a:fld>
            <a:endParaRPr lang="zh-CN" alt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type="blank" preserve="1">
  <p:cSld name="空白">
    <p:spTree>
      <p:nvGrpSpPr>
        <p:cNvPr id="47" name=""/>
        <p:cNvGrpSpPr/>
        <p:nvPr/>
      </p:nvGrpSpPr>
      <p:grpSpPr>
        <a:xfrm>
          <a:off x="0" y="0"/>
          <a:ext cx="0" cy="0"/>
        </a:xfrm>
      </p:grpSpPr>
      <p:sp>
        <p:nvSpPr>
          <p:cNvPr id="1048792" name="日期占位符 1"/>
          <p:cNvSpPr>
            <a:spLocks noGrp="1"/>
          </p:cNvSpPr>
          <p:nvPr>
            <p:ph type="dt" sz="half" idx="10"/>
            <p:custDataLst>
              <p:tags r:id="rId1"/>
            </p:custDataLst>
          </p:nvPr>
        </p:nvSpPr>
        <p:spPr/>
        <p:txBody>
          <a:bodyPr/>
          <a:lstStyle/>
          <a:p>
            <a:fld id="{297C79FE-DCC0-4620-A566-16CA7A0CE41F}" type="datetimeFigureOut">
              <a:rPr lang="zh-CN" altLang="en-US" smtClean="0"/>
              <a:t/>
            </a:fld>
            <a:endParaRPr lang="zh-CN" altLang="en-US"/>
          </a:p>
        </p:txBody>
      </p:sp>
      <p:sp>
        <p:nvSpPr>
          <p:cNvPr id="1048794" name="页脚占位符 2"/>
          <p:cNvSpPr>
            <a:spLocks noGrp="1"/>
          </p:cNvSpPr>
          <p:nvPr>
            <p:ph type="ftr" sz="quarter" idx="11"/>
            <p:custDataLst>
              <p:tags r:id="rId2"/>
            </p:custDataLst>
          </p:nvPr>
        </p:nvSpPr>
        <p:spPr/>
        <p:txBody>
          <a:bodyPr/>
          <a:lstStyle/>
          <a:p>
            <a:endParaRPr lang="zh-CN" altLang="en-US"/>
          </a:p>
        </p:txBody>
      </p:sp>
      <p:sp>
        <p:nvSpPr>
          <p:cNvPr id="1048796" name="灯片编号占位符 3"/>
          <p:cNvSpPr>
            <a:spLocks noGrp="1"/>
          </p:cNvSpPr>
          <p:nvPr>
            <p:ph type="sldNum" sz="quarter" idx="12"/>
            <p:custDataLst>
              <p:tags r:id="rId3"/>
            </p:custDataLst>
          </p:nvPr>
        </p:nvSpPr>
        <p:spPr/>
        <p:txBody>
          <a:bodyPr/>
          <a:lstStyle/>
          <a:p>
            <a:fld id="{515A922F-1294-4387-9CB3-FCC8465D972A}" type="slidenum">
              <a:rPr lang="zh-CN" altLang="en-US" smtClean="0"/>
              <a:t/>
            </a:fld>
            <a:endParaRPr lang="zh-CN" alt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type="obj" preserve="1">
  <p:cSld name="仅内容">
    <p:spTree>
      <p:nvGrpSpPr>
        <p:cNvPr id="49" name=""/>
        <p:cNvGrpSpPr/>
        <p:nvPr/>
      </p:nvGrpSpPr>
      <p:grpSpPr>
        <a:xfrm>
          <a:off x="0" y="0"/>
          <a:ext cx="0" cy="0"/>
        </a:xfrm>
      </p:grpSpPr>
      <p:sp>
        <p:nvSpPr>
          <p:cNvPr id="1048798" name="正文"/>
          <p:cNvSpPr txBox="1">
            <a:spLocks noGrp="1"/>
          </p:cNvSpPr>
          <p:nvPr>
            <p:ph idx="1"/>
            <p:custDataLst>
              <p:tags r:id="rId1"/>
            </p:custDataLst>
          </p:nvPr>
        </p:nvSpPr>
        <p:spPr>
          <a:xfrm>
            <a:off x="608330" y="608330"/>
            <a:ext cx="10968990" cy="5648325"/>
          </a:xfrm>
          <a:prstGeom prst="rect">
            <a:avLst/>
          </a:prstGeom>
          <a:ln>
            <a:noFill/>
            <a:prstDash val="sysDash"/>
          </a:ln>
        </p:spPr>
        <p:txBody>
          <a:bodyPr vert="horz" lIns="90000" tIns="46800" rIns="90000" bIns="46800" rtlCol="0">
            <a:normAutofit/>
          </a:bodyPr>
          <a:lstStyle>
            <a:lvl1pPr marL="228600" marR="0" lvl="0" indent="-228600" algn="l" defTabSz="914400" rtl="0" eaLnBrk="1" fontAlgn="auto" latinLnBrk="0" hangingPunct="1">
              <a:lnSpc>
                <a:spcPct val="130000"/>
              </a:lnSpc>
              <a:spcBef>
                <a:spcPct val="0"/>
              </a:spcBef>
              <a:spcAft>
                <a:spcPts val="1000"/>
              </a:spcAft>
              <a:buClrTx/>
              <a:buSzTx/>
              <a:buFont typeface="Arial" pitchFamily="34" charset="0"/>
              <a:buChar char="●"/>
              <a:defRPr kumimoji="0" lang="zh-CN" altLang="en-US" sz="1800" b="0" i="0" u="none" strike="noStrike" kern="1200" cap="none" spc="150" normalizeH="0" baseline="0" noProof="1">
                <a:ln>
                  <a:noFill/>
                  <a:prstDash val="sysDot"/>
                </a:ln>
                <a:solidFill>
                  <a:schemeClr val="tx1"/>
                </a:solidFill>
                <a:latin typeface="+mn-ea"/>
                <a:ea typeface="+mn-ea"/>
                <a:cs typeface="MiSans Normal" panose="00000500000000000000" charset="-122"/>
                <a:sym typeface="+mn-ea"/>
              </a:defRPr>
            </a:lvl1pPr>
            <a:lvl2pPr marL="685800" marR="0" lvl="1" indent="-228600" fontAlgn="auto">
              <a:lnSpc>
                <a:spcPct val="120000"/>
              </a:lnSpc>
              <a:spcBef>
                <a:spcPct val="0"/>
              </a:spcBef>
              <a:spcAft>
                <a:spcPts val="600"/>
              </a:spcAft>
              <a:buFont typeface="Arial" pitchFamily="34" charset="0"/>
              <a:buChar char="●"/>
              <a:tabLst>
                <a:tab pos="1609725"/>
              </a:tabLst>
              <a:defRPr kumimoji="0" sz="1600" b="0" i="0" u="none" strike="noStrike" cap="none" spc="150" normalizeH="0" baseline="0">
                <a:solidFill>
                  <a:schemeClr val="tx1"/>
                </a:solidFill>
                <a:latin typeface="+mn-ea"/>
                <a:ea typeface="+mn-ea"/>
              </a:defRPr>
            </a:lvl2pPr>
            <a:lvl3pPr marL="1143000" marR="0" lvl="2" indent="-228600" fontAlgn="auto">
              <a:lnSpc>
                <a:spcPct val="120000"/>
              </a:lnSpc>
              <a:spcBef>
                <a:spcPct val="0"/>
              </a:spcBef>
              <a:spcAft>
                <a:spcPts val="600"/>
              </a:spcAft>
              <a:buFont typeface="Arial" pitchFamily="34" charset="0"/>
              <a:buChar char="●"/>
              <a:defRPr kumimoji="0" sz="1600" b="0" i="0" u="none" strike="noStrike" cap="none" spc="150" normalizeH="0" baseline="0">
                <a:solidFill>
                  <a:schemeClr val="tx1"/>
                </a:solidFill>
                <a:latin typeface="+mn-ea"/>
                <a:ea typeface="+mn-ea"/>
              </a:defRPr>
            </a:lvl3pPr>
            <a:lvl4pPr marL="1600200" marR="0" lvl="3" indent="-228600" fontAlgn="auto">
              <a:lnSpc>
                <a:spcPct val="120000"/>
              </a:lnSpc>
              <a:spcBef>
                <a:spcPct val="0"/>
              </a:spcBef>
              <a:spcAft>
                <a:spcPts val="300"/>
              </a:spcAft>
              <a:buFont typeface="Wingdings" panose="05000000000000000000" charset="0"/>
              <a:buChar char=""/>
              <a:defRPr kumimoji="0" sz="1400" b="0" i="0" u="none" strike="noStrike" cap="none" spc="150" normalizeH="0" baseline="0">
                <a:solidFill>
                  <a:schemeClr val="tx1"/>
                </a:solidFill>
                <a:latin typeface="+mn-ea"/>
                <a:ea typeface="+mn-ea"/>
              </a:defRPr>
            </a:lvl4pPr>
            <a:lvl5pPr marL="2057400" marR="0" lvl="4" indent="-228600" fontAlgn="auto">
              <a:lnSpc>
                <a:spcPct val="120000"/>
              </a:lnSpc>
              <a:spcBef>
                <a:spcPct val="0"/>
              </a:spcBef>
              <a:spcAft>
                <a:spcPts val="300"/>
              </a:spcAft>
              <a:buFont typeface="Arial" pitchFamily="34" charset="0"/>
              <a:buChar char="•"/>
              <a:defRPr kumimoji="0" sz="1400" b="0" i="0" u="none" strike="noStrike" cap="none" spc="150" normalizeH="0" baseline="0">
                <a:solidFill>
                  <a:schemeClr val="tx1"/>
                </a:solidFill>
                <a:latin typeface="+mn-ea"/>
                <a:ea typeface="+mn-ea"/>
              </a:defRPr>
            </a:lvl5pPr>
            <a:lvl6pPr indent="0">
              <a:lnSpc>
                <a:spcPct val="90000"/>
              </a:lnSpc>
              <a:spcBef>
                <a:spcPts val="500"/>
              </a:spcBef>
              <a:buFont typeface="Arial" pitchFamily="34" charset="0"/>
              <a:buNone/>
            </a:lvl6pPr>
            <a:lvl7pPr marL="2971800" indent="-228600">
              <a:lnSpc>
                <a:spcPct val="90000"/>
              </a:lnSpc>
              <a:spcBef>
                <a:spcPts val="500"/>
              </a:spcBef>
              <a:buFont typeface="Arial" pitchFamily="34" charset="0"/>
              <a:buChar char="•"/>
            </a:lvl7pPr>
            <a:lvl8pPr marL="3429000" indent="-228600">
              <a:lnSpc>
                <a:spcPct val="90000"/>
              </a:lnSpc>
              <a:spcBef>
                <a:spcPts val="500"/>
              </a:spcBef>
              <a:buFont typeface="Arial" pitchFamily="34" charset="0"/>
              <a:buChar char="•"/>
            </a:lvl8pPr>
            <a:lvl9pPr marL="3886200" indent="-228600">
              <a:lnSpc>
                <a:spcPct val="90000"/>
              </a:lnSpc>
              <a:spcBef>
                <a:spcPts val="500"/>
              </a:spcBef>
              <a:buFont typeface="Arial" pitchFamily="34" charset="0"/>
              <a:buChar char="•"/>
            </a:lvl9pPr>
          </a:lstStyle>
          <a:p>
            <a:pPr lvl="0"/>
            <a:r>
              <a:rPr>
                <a:sym typeface="+mn-ea"/>
              </a:rPr>
              <a:t>单击此处编辑母版文本样式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1048800" name="日期占位符 3"/>
          <p:cNvSpPr>
            <a:spLocks noGrp="1"/>
          </p:cNvSpPr>
          <p:nvPr>
            <p:ph type="dt" sz="half" idx="10"/>
            <p:custDataLst>
              <p:tags r:id="rId2"/>
            </p:custDataLst>
          </p:nvPr>
        </p:nvSpPr>
        <p:spPr>
          <a:xfrm>
            <a:off x="838200" y="6356350"/>
            <a:ext cx="2743200" cy="365125"/>
          </a:xfrm>
        </p:spPr>
        <p:txBody>
          <a:bodyPr/>
          <a:lstStyle/>
          <a:p>
            <a:fld id="{297C79FE-DCC0-4620-A566-16CA7A0CE41F}" type="datetimeFigureOut">
              <a:rPr lang="zh-CN" altLang="en-US" smtClean="0"/>
              <a:t/>
            </a:fld>
            <a:endParaRPr lang="zh-CN" altLang="en-US"/>
          </a:p>
        </p:txBody>
      </p:sp>
      <p:sp>
        <p:nvSpPr>
          <p:cNvPr id="1048802" name="页脚占位符 4"/>
          <p:cNvSpPr>
            <a:spLocks noGrp="1"/>
          </p:cNvSpPr>
          <p:nvPr>
            <p:ph type="ftr" sz="quarter" idx="11"/>
            <p:custDataLst>
              <p:tags r:id="rId3"/>
            </p:custDataLst>
          </p:nvPr>
        </p:nvSpPr>
        <p:spPr>
          <a:xfrm>
            <a:off x="4038600" y="6356350"/>
            <a:ext cx="4114800" cy="365125"/>
          </a:xfrm>
        </p:spPr>
        <p:txBody>
          <a:bodyPr/>
          <a:lstStyle/>
          <a:p>
            <a:endParaRPr lang="zh-CN" altLang="en-US"/>
          </a:p>
        </p:txBody>
      </p:sp>
      <p:sp>
        <p:nvSpPr>
          <p:cNvPr id="1048804" name="灯片编号占位符 5"/>
          <p:cNvSpPr>
            <a:spLocks noGrp="1"/>
          </p:cNvSpPr>
          <p:nvPr>
            <p:ph type="sldNum" sz="quarter" idx="12"/>
            <p:custDataLst>
              <p:tags r:id="rId4"/>
            </p:custDataLst>
          </p:nvPr>
        </p:nvSpPr>
        <p:spPr>
          <a:xfrm>
            <a:off x="8610600" y="6356350"/>
            <a:ext cx="2743200" cy="365125"/>
          </a:xfrm>
        </p:spPr>
        <p:txBody>
          <a:bodyPr/>
          <a:lstStyle/>
          <a:p>
            <a:fld id="{515A922F-1294-4387-9CB3-FCC8465D972A}" type="slidenum">
              <a:rPr lang="zh-CN" altLang="en-US" smtClean="0"/>
              <a:t/>
            </a:fld>
            <a:endParaRPr lang="zh-CN" alt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type="titleOnly" preserve="1">
  <p:cSld name="标题和副标题">
    <p:spTree>
      <p:nvGrpSpPr>
        <p:cNvPr id="51" name=""/>
        <p:cNvGrpSpPr/>
        <p:nvPr/>
      </p:nvGrpSpPr>
      <p:grpSpPr>
        <a:xfrm>
          <a:off x="0" y="0"/>
          <a:ext cx="0" cy="0"/>
        </a:xfrm>
      </p:grpSpPr>
      <p:sp>
        <p:nvSpPr>
          <p:cNvPr id="1048806" name="副标题"/>
          <p:cNvSpPr txBox="1">
            <a:spLocks noGrp="1"/>
          </p:cNvSpPr>
          <p:nvPr>
            <p:ph type="body" idx="2" hasCustomPrompt="1"/>
            <p:custDataLst>
              <p:tags r:id="rId1"/>
            </p:custDataLst>
          </p:nvPr>
        </p:nvSpPr>
        <p:spPr>
          <a:xfrm>
            <a:off x="608400" y="1324800"/>
            <a:ext cx="10969200" cy="398780"/>
          </a:xfrm>
          <a:prstGeom prst="rect">
            <a:avLst/>
          </a:prstGeom>
          <a:noFill/>
          <a:ln>
            <a:noFill/>
            <a:prstDash val="sysDash"/>
          </a:ln>
        </p:spPr>
        <p:txBody>
          <a:bodyPr wrap="square" rtlCol="0">
            <a:normAutofit/>
          </a:bodyPr>
          <a:lstStyle>
            <a:lvl1pPr marL="0" marR="0" algn="ctr" defTabSz="914400" rtl="0" eaLnBrk="1" fontAlgn="auto" latinLnBrk="0" hangingPunct="1">
              <a:lnSpc>
                <a:spcPct val="100000"/>
              </a:lnSpc>
              <a:buClrTx/>
              <a:buSzTx/>
              <a:buFontTx/>
              <a:buNone/>
              <a:defRPr kumimoji="0" lang="zh-CN" altLang="en-US" sz="2000" b="0" i="0" u="none" strike="noStrike" kern="1200" cap="none" spc="300" normalizeH="0" baseline="0" noProof="1">
                <a:solidFill>
                  <a:schemeClr val="tx1"/>
                </a:solidFill>
                <a:latin typeface="+mj-ea"/>
                <a:ea typeface="+mj-ea"/>
                <a:cs typeface="MiSans Normal" panose="00000500000000000000" charset="-122"/>
              </a:defRPr>
            </a:lvl1pPr>
          </a:lstStyle>
          <a:p>
            <a:pPr lvl="0" algn="ctr"/>
            <a:r>
              <a:rPr>
                <a:sym typeface="+mn-ea"/>
              </a:rPr>
              <a:t>单击此处编辑母版副标题样式</a:t>
            </a:r>
            <a:endParaRPr>
              <a:sym typeface="+mn-ea"/>
            </a:endParaRPr>
          </a:p>
        </p:txBody>
      </p:sp>
      <p:sp>
        <p:nvSpPr>
          <p:cNvPr id="1048808" name="标题"/>
          <p:cNvSpPr txBox="1">
            <a:spLocks noGrp="1"/>
          </p:cNvSpPr>
          <p:nvPr>
            <p:ph type="title" idx="1"/>
            <p:custDataLst>
              <p:tags r:id="rId2"/>
            </p:custDataLst>
          </p:nvPr>
        </p:nvSpPr>
        <p:spPr>
          <a:xfrm>
            <a:off x="608400" y="608400"/>
            <a:ext cx="10969200" cy="705600"/>
          </a:xfrm>
          <a:prstGeom prst="rect">
            <a:avLst/>
          </a:prstGeom>
          <a:noFill/>
          <a:ln>
            <a:noFill/>
            <a:prstDash val="sysDash"/>
          </a:ln>
        </p:spPr>
        <p:txBody>
          <a:bodyPr wrap="square" rtlCol="0">
            <a:normAutofit/>
          </a:bodyPr>
          <a:lstStyle>
            <a:lvl1pPr marL="0" marR="0" algn="ctr" defTabSz="914400" rtl="0" eaLnBrk="1" fontAlgn="auto" latinLnBrk="0" hangingPunct="1">
              <a:lnSpc>
                <a:spcPct val="100000"/>
              </a:lnSpc>
              <a:buClrTx/>
              <a:buSzTx/>
              <a:buFontTx/>
              <a:buNone/>
              <a:defRPr kumimoji="0" lang="zh-CN" altLang="en-US" sz="3600" b="0" i="0" u="none" strike="noStrike" kern="1200" cap="none" spc="300" normalizeH="0" baseline="0" noProof="1">
                <a:ln>
                  <a:noFill/>
                  <a:prstDash val="sysDot"/>
                </a:ln>
                <a:solidFill>
                  <a:schemeClr val="accent1"/>
                </a:solidFill>
                <a:latin typeface="+mj-lt"/>
                <a:ea typeface="+mj-lt"/>
                <a:cs typeface="+mj-lt"/>
              </a:defRPr>
            </a:lvl1pPr>
          </a:lstStyle>
          <a:p>
            <a:pPr lvl="0" algn="ctr"/>
            <a:r>
              <a:rPr>
                <a:sym typeface="+mn-ea"/>
              </a:rPr>
              <a:t>单击此处编辑母版标题样式</a:t>
            </a:r>
            <a:endParaRPr>
              <a:sym typeface="+mn-ea"/>
            </a:endParaRPr>
          </a:p>
        </p:txBody>
      </p:sp>
      <p:sp>
        <p:nvSpPr>
          <p:cNvPr id="1048810" name="日期占位符 2"/>
          <p:cNvSpPr>
            <a:spLocks noGrp="1"/>
          </p:cNvSpPr>
          <p:nvPr>
            <p:ph type="dt" sz="half" idx="10"/>
            <p:custDataLst>
              <p:tags r:id="rId3"/>
            </p:custDataLst>
          </p:nvPr>
        </p:nvSpPr>
        <p:spPr>
          <a:xfrm>
            <a:off x="838200" y="6356350"/>
            <a:ext cx="2743200" cy="365125"/>
          </a:xfrm>
        </p:spPr>
        <p:txBody>
          <a:bodyPr/>
          <a:lstStyle/>
          <a:p>
            <a:fld id="{297C79FE-DCC0-4620-A566-16CA7A0CE41F}" type="datetimeFigureOut">
              <a:rPr lang="zh-CN" altLang="en-US" smtClean="0"/>
              <a:t/>
            </a:fld>
            <a:endParaRPr lang="zh-CN" altLang="en-US"/>
          </a:p>
        </p:txBody>
      </p:sp>
      <p:sp>
        <p:nvSpPr>
          <p:cNvPr id="1048812" name="页脚占位符 3"/>
          <p:cNvSpPr>
            <a:spLocks noGrp="1"/>
          </p:cNvSpPr>
          <p:nvPr>
            <p:ph type="ftr" sz="quarter" idx="11"/>
            <p:custDataLst>
              <p:tags r:id="rId4"/>
            </p:custDataLst>
          </p:nvPr>
        </p:nvSpPr>
        <p:spPr>
          <a:xfrm>
            <a:off x="4038600" y="6356350"/>
            <a:ext cx="4114800" cy="365125"/>
          </a:xfrm>
        </p:spPr>
        <p:txBody>
          <a:bodyPr/>
          <a:lstStyle/>
          <a:p>
            <a:endParaRPr lang="zh-CN" altLang="en-US"/>
          </a:p>
        </p:txBody>
      </p:sp>
      <p:sp>
        <p:nvSpPr>
          <p:cNvPr id="1048814" name="灯片编号占位符 4"/>
          <p:cNvSpPr>
            <a:spLocks noGrp="1"/>
          </p:cNvSpPr>
          <p:nvPr>
            <p:ph type="sldNum" sz="quarter" idx="12"/>
            <p:custDataLst>
              <p:tags r:id="rId5"/>
            </p:custDataLst>
          </p:nvPr>
        </p:nvSpPr>
        <p:spPr>
          <a:xfrm>
            <a:off x="8610600" y="6356350"/>
            <a:ext cx="2743200" cy="365125"/>
          </a:xfrm>
        </p:spPr>
        <p:txBody>
          <a:bodyPr/>
          <a:lstStyle/>
          <a:p>
            <a:fld id="{515A922F-1294-4387-9CB3-FCC8465D972A}" type="slidenum">
              <a:rPr lang="zh-CN" altLang="en-US" smtClean="0"/>
              <a:t/>
            </a:fld>
            <a:endParaRPr lang="zh-CN" alt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type="obj" preserve="1">
  <p:cSld name="末尾幻灯片">
    <p:spTree>
      <p:nvGrpSpPr>
        <p:cNvPr id="53" name=""/>
        <p:cNvGrpSpPr/>
        <p:nvPr/>
      </p:nvGrpSpPr>
      <p:grpSpPr>
        <a:xfrm>
          <a:off x="0" y="0"/>
          <a:ext cx="0" cy="0"/>
        </a:xfrm>
      </p:grpSpPr>
      <p:sp>
        <p:nvSpPr>
          <p:cNvPr id="1048816" name="矩形 38"/>
          <p:cNvSpPr/>
          <p:nvPr>
            <p:custDataLst>
              <p:tags r:id="rId1"/>
            </p:custDataLst>
          </p:nvPr>
        </p:nvSpPr>
        <p:spPr>
          <a:xfrm flipH="1">
            <a:off x="10187940" y="3671570"/>
            <a:ext cx="904875" cy="492125"/>
          </a:xfrm>
          <a:prstGeom prst="rect">
            <a:avLst/>
          </a:prstGeom>
          <a:solidFill>
            <a:schemeClr val="bg1">
              <a:alpha val="4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cs typeface="MiSans Normal" panose="00000500000000000000" charset="-122"/>
            </a:endParaRPr>
          </a:p>
        </p:txBody>
      </p:sp>
      <p:sp>
        <p:nvSpPr>
          <p:cNvPr id="1048818" name="椭圆 37"/>
          <p:cNvSpPr/>
          <p:nvPr>
            <p:custDataLst>
              <p:tags r:id="rId2"/>
            </p:custDataLst>
          </p:nvPr>
        </p:nvSpPr>
        <p:spPr>
          <a:xfrm flipH="1">
            <a:off x="10697845" y="1898650"/>
            <a:ext cx="173990" cy="179070"/>
          </a:xfrm>
          <a:prstGeom prst="ellipse">
            <a:avLst/>
          </a:prstGeom>
          <a:solidFill>
            <a:schemeClr val="accent2"/>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cs typeface="MiSans Normal" panose="00000500000000000000" charset="-122"/>
            </a:endParaRPr>
          </a:p>
        </p:txBody>
      </p:sp>
      <p:sp>
        <p:nvSpPr>
          <p:cNvPr id="1048820" name="椭圆 27"/>
          <p:cNvSpPr/>
          <p:nvPr>
            <p:custDataLst>
              <p:tags r:id="rId3"/>
            </p:custDataLst>
          </p:nvPr>
        </p:nvSpPr>
        <p:spPr>
          <a:xfrm flipH="1">
            <a:off x="10667365" y="1866900"/>
            <a:ext cx="235585" cy="242570"/>
          </a:xfrm>
          <a:prstGeom prst="ellipse">
            <a:avLst/>
          </a:prstGeom>
          <a:noFill/>
          <a:ln>
            <a:solidFill>
              <a:schemeClr val="accent2"/>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cs typeface="MiSans Normal" panose="00000500000000000000" charset="-122"/>
            </a:endParaRPr>
          </a:p>
        </p:txBody>
      </p:sp>
      <p:cxnSp>
        <p:nvCxnSpPr>
          <p:cNvPr id="3145739" name="直接连接符 21"/>
          <p:cNvCxnSpPr/>
          <p:nvPr>
            <p:custDataLst>
              <p:tags r:id="rId4"/>
            </p:custDataLst>
          </p:nvPr>
        </p:nvCxnSpPr>
        <p:spPr>
          <a:xfrm flipH="1">
            <a:off x="10784840" y="2103755"/>
            <a:ext cx="0" cy="2451100"/>
          </a:xfrm>
          <a:prstGeom prst="line">
            <a:avLst/>
          </a:prstGeom>
          <a:ln w="12700">
            <a:gradFill>
              <a:gsLst>
                <a:gs pos="0">
                  <a:schemeClr val="accent2"/>
                </a:gs>
                <a:gs pos="100000">
                  <a:schemeClr val="accent3">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sp>
        <p:nvSpPr>
          <p:cNvPr id="1048822" name="标题"/>
          <p:cNvSpPr txBox="1">
            <a:spLocks noGrp="1"/>
          </p:cNvSpPr>
          <p:nvPr>
            <p:ph type="title" idx="32" hasCustomPrompt="1"/>
            <p:custDataLst>
              <p:tags r:id="rId5"/>
            </p:custDataLst>
          </p:nvPr>
        </p:nvSpPr>
        <p:spPr>
          <a:xfrm>
            <a:off x="977900" y="811530"/>
            <a:ext cx="6128385" cy="2520950"/>
          </a:xfrm>
          <a:prstGeom prst="rect">
            <a:avLst/>
          </a:prstGeom>
          <a:noFill/>
        </p:spPr>
        <p:txBody>
          <a:bodyPr vert="horz" wrap="square" lIns="0" tIns="0" rIns="0" bIns="0" rtlCol="0" anchor="ctr" anchorCtr="0">
            <a:normAutofit/>
          </a:bodyPr>
          <a:lstStyle>
            <a:defPPr>
              <a:defRPr lang="zh-CN"/>
            </a:defPPr>
            <a:lvl1pPr marL="0" marR="0" algn="l" defTabSz="914400" rtl="0" eaLnBrk="1" fontAlgn="auto" latinLnBrk="0" hangingPunct="1">
              <a:lnSpc>
                <a:spcPct val="100000"/>
              </a:lnSpc>
              <a:buClrTx/>
              <a:buSzTx/>
              <a:buFontTx/>
              <a:buNone/>
              <a:defRPr kumimoji="0" lang="en-US" altLang="zh-CN" sz="6000" b="0" i="0" u="none" strike="noStrike" kern="1200" cap="none" spc="0" normalizeH="0" baseline="0" noProof="1">
                <a:gradFill flip="none" rotWithShape="1">
                  <a:gsLst>
                    <a:gs pos="0">
                      <a:schemeClr val="accent1"/>
                    </a:gs>
                    <a:gs pos="100000">
                      <a:schemeClr val="tx1"/>
                    </a:gs>
                  </a:gsLst>
                  <a:lin ang="13500000" scaled="1"/>
                </a:gradFill>
                <a:latin typeface="+mj-lt"/>
                <a:ea typeface="+mj-lt"/>
                <a:cs typeface="MiSans Normal" panose="00000500000000000000" charset="-122"/>
                <a:sym typeface="+mn-ea"/>
              </a:defRPr>
            </a:lvl1pPr>
          </a:lstStyle>
          <a:p>
            <a:pPr lvl="0" algn="l"/>
            <a:r>
              <a:rPr>
                <a:sym typeface="+mn-ea"/>
              </a:rPr>
              <a:t>单击此处编辑标题</a:t>
            </a:r>
            <a:endParaRPr>
              <a:sym typeface="+mn-ea"/>
            </a:endParaRPr>
          </a:p>
        </p:txBody>
      </p:sp>
      <p:sp>
        <p:nvSpPr>
          <p:cNvPr id="1048824" name="署名"/>
          <p:cNvSpPr txBox="1">
            <a:spLocks noGrp="1"/>
          </p:cNvSpPr>
          <p:nvPr>
            <p:ph type="body" idx="31" hasCustomPrompt="1"/>
            <p:custDataLst>
              <p:tags r:id="rId6"/>
            </p:custDataLst>
          </p:nvPr>
        </p:nvSpPr>
        <p:spPr>
          <a:xfrm>
            <a:off x="977900" y="3488055"/>
            <a:ext cx="1569085" cy="422910"/>
          </a:xfrm>
          <a:prstGeom prst="snip2DiagRect">
            <a:avLst>
              <a:gd name="adj1" fmla="val 0"/>
              <a:gd name="adj2" fmla="val 16667"/>
            </a:avLst>
          </a:prstGeom>
          <a:noFill/>
          <a:ln>
            <a:solidFill>
              <a:schemeClr val="accent1">
                <a:lumMod val="40000"/>
                <a:lumOff val="60000"/>
              </a:schemeClr>
            </a:solidFill>
          </a:ln>
        </p:spPr>
        <p:txBody>
          <a:bodyPr vert="horz" wrap="square" lIns="91440" tIns="45720" rIns="91440" bIns="45720" rtlCol="0" anchor="ctr" anchorCtr="0">
            <a:normAutofit/>
          </a:bodyPr>
          <a:lstStyle>
            <a:defPPr>
              <a:defRPr lang="zh-CN"/>
            </a:defPPr>
            <a:lvl1pPr marL="0" marR="0" lvl="0" algn="ctr" defTabSz="914400" rtl="0" eaLnBrk="1" fontAlgn="auto" latinLnBrk="0" hangingPunct="1">
              <a:lnSpc>
                <a:spcPct val="100000"/>
              </a:lnSpc>
              <a:buClrTx/>
              <a:buSzTx/>
              <a:buFontTx/>
              <a:buNone/>
              <a:defRPr kumimoji="0" lang="zh-CN" altLang="en-US" sz="1400" b="0" i="0" u="none" strike="noStrike" kern="1200" cap="none" spc="0" normalizeH="0" baseline="0" noProof="1">
                <a:solidFill>
                  <a:schemeClr val="accent1"/>
                </a:solidFill>
                <a:latin typeface="+mj-lt"/>
                <a:ea typeface="+mj-lt"/>
                <a:cs typeface="MiSans Normal" panose="00000500000000000000" charset="-122"/>
                <a:sym typeface="+mn-ea"/>
              </a:defRPr>
            </a:lvl1pPr>
          </a:lstStyle>
          <a:p>
            <a:pPr lvl="0" algn="ctr">
              <a:buClrTx/>
              <a:buSzTx/>
              <a:buFontTx/>
            </a:pPr>
            <a:r>
              <a:rPr>
                <a:sym typeface="+mn-ea"/>
              </a:rPr>
              <a:t>单击编辑文本</a:t>
            </a:r>
            <a:endParaRPr>
              <a:sym typeface="+mn-ea"/>
            </a:endParaRPr>
          </a:p>
        </p:txBody>
      </p:sp>
      <p:cxnSp>
        <p:nvCxnSpPr>
          <p:cNvPr id="3145741" name="直接连接符 23"/>
          <p:cNvCxnSpPr/>
          <p:nvPr>
            <p:custDataLst>
              <p:tags r:id="rId7"/>
            </p:custDataLst>
          </p:nvPr>
        </p:nvCxnSpPr>
        <p:spPr>
          <a:xfrm>
            <a:off x="11137265" y="590550"/>
            <a:ext cx="133985"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145743" name="直接连接符 24"/>
          <p:cNvCxnSpPr/>
          <p:nvPr>
            <p:custDataLst>
              <p:tags r:id="rId8"/>
            </p:custDataLst>
          </p:nvPr>
        </p:nvCxnSpPr>
        <p:spPr>
          <a:xfrm>
            <a:off x="11137265" y="648970"/>
            <a:ext cx="133985"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145745" name="直接连接符 25"/>
          <p:cNvCxnSpPr/>
          <p:nvPr>
            <p:custDataLst>
              <p:tags r:id="rId9"/>
            </p:custDataLst>
          </p:nvPr>
        </p:nvCxnSpPr>
        <p:spPr>
          <a:xfrm>
            <a:off x="11137265" y="707390"/>
            <a:ext cx="133985"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1048826" name="7" descr="4资源 5"/>
          <p:cNvSpPr/>
          <p:nvPr>
            <p:custDataLst>
              <p:tags r:id="rId10"/>
            </p:custDataLst>
          </p:nvPr>
        </p:nvSpPr>
        <p:spPr>
          <a:xfrm>
            <a:off x="65405" y="4416830"/>
            <a:ext cx="12126595" cy="1141982"/>
          </a:xfrm>
          <a:custGeom>
            <a:gdLst>
              <a:gd name="connsiteX0" fmla="*/ 6575224 w 12126595"/>
              <a:gd name="connsiteY0" fmla="*/ 1141982 h 1141982"/>
              <a:gd name="connsiteX1" fmla="*/ 7272462 w 12126595"/>
              <a:gd name="connsiteY1" fmla="*/ 597968 h 1141982"/>
              <a:gd name="connsiteX2" fmla="*/ 8026624 w 12126595"/>
              <a:gd name="connsiteY2" fmla="*/ 20408 h 1141982"/>
              <a:gd name="connsiteX3" fmla="*/ 8678124 w 12126595"/>
              <a:gd name="connsiteY3" fmla="*/ 251879 h 1141982"/>
              <a:gd name="connsiteX4" fmla="*/ 9768895 w 12126595"/>
              <a:gd name="connsiteY4" fmla="*/ 582872 h 1141982"/>
              <a:gd name="connsiteX5" fmla="*/ 12126595 w 12126595"/>
              <a:gd name="connsiteY5" fmla="*/ 582872 h 1141982"/>
              <a:gd name="connsiteX6" fmla="*/ 12126595 w 12126595"/>
              <a:gd name="connsiteY6" fmla="*/ 560787 h 1141982"/>
              <a:gd name="connsiteX7" fmla="*/ 9768895 w 12126595"/>
              <a:gd name="connsiteY7" fmla="*/ 560787 h 1141982"/>
              <a:gd name="connsiteX8" fmla="*/ 8692274 w 12126595"/>
              <a:gd name="connsiteY8" fmla="*/ 233428 h 1141982"/>
              <a:gd name="connsiteX9" fmla="*/ 8026624 w 12126595"/>
              <a:gd name="connsiteY9" fmla="*/ 0 h 1141982"/>
              <a:gd name="connsiteX10" fmla="*/ 7250746 w 12126595"/>
              <a:gd name="connsiteY10" fmla="*/ 587065 h 1141982"/>
              <a:gd name="connsiteX11" fmla="*/ 6575224 w 12126595"/>
              <a:gd name="connsiteY11" fmla="*/ 1121295 h 1141982"/>
              <a:gd name="connsiteX12" fmla="*/ 5922408 w 12126595"/>
              <a:gd name="connsiteY12" fmla="*/ 885909 h 1141982"/>
              <a:gd name="connsiteX13" fmla="*/ 4906659 w 12126595"/>
              <a:gd name="connsiteY13" fmla="*/ 557432 h 1141982"/>
              <a:gd name="connsiteX14" fmla="*/ 0 w 12126595"/>
              <a:gd name="connsiteY14" fmla="*/ 557432 h 1141982"/>
              <a:gd name="connsiteX15" fmla="*/ 0 w 12126595"/>
              <a:gd name="connsiteY15" fmla="*/ 577840 h 1141982"/>
              <a:gd name="connsiteX16" fmla="*/ 4906659 w 12126595"/>
              <a:gd name="connsiteY16" fmla="*/ 577840 h 1141982"/>
              <a:gd name="connsiteX17" fmla="*/ 5909245 w 12126595"/>
              <a:gd name="connsiteY17" fmla="*/ 903521 h 1141982"/>
              <a:gd name="connsiteX18" fmla="*/ 6575224 w 12126595"/>
              <a:gd name="connsiteY18" fmla="*/ 1141982 h 1141982"/>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2126595" h="1141982">
                <a:moveTo>
                  <a:pt x="6575224" y="1141982"/>
                </a:moveTo>
                <a:cubicBezTo>
                  <a:pt x="6844052" y="1141982"/>
                  <a:pt x="7049373" y="881996"/>
                  <a:pt x="7272462" y="597968"/>
                </a:cubicBezTo>
                <a:cubicBezTo>
                  <a:pt x="7495553" y="313940"/>
                  <a:pt x="7726539" y="20408"/>
                  <a:pt x="8026624" y="20408"/>
                </a:cubicBezTo>
                <a:cubicBezTo>
                  <a:pt x="8268469" y="20408"/>
                  <a:pt x="8458325" y="126918"/>
                  <a:pt x="8678124" y="251879"/>
                </a:cubicBezTo>
                <a:cubicBezTo>
                  <a:pt x="8954848" y="407032"/>
                  <a:pt x="9268423" y="582872"/>
                  <a:pt x="9768895" y="582872"/>
                </a:cubicBezTo>
                <a:lnTo>
                  <a:pt x="12126595" y="582872"/>
                </a:lnTo>
                <a:lnTo>
                  <a:pt x="12126595" y="560787"/>
                </a:lnTo>
                <a:lnTo>
                  <a:pt x="9768895" y="560787"/>
                </a:lnTo>
                <a:cubicBezTo>
                  <a:pt x="9275992" y="560787"/>
                  <a:pt x="8966035" y="386904"/>
                  <a:pt x="8692274" y="233428"/>
                </a:cubicBezTo>
                <a:cubicBezTo>
                  <a:pt x="8469184" y="108188"/>
                  <a:pt x="8276367" y="0"/>
                  <a:pt x="8026624" y="0"/>
                </a:cubicBezTo>
                <a:cubicBezTo>
                  <a:pt x="7711403" y="0"/>
                  <a:pt x="7477784" y="298285"/>
                  <a:pt x="7250746" y="587065"/>
                </a:cubicBezTo>
                <a:cubicBezTo>
                  <a:pt x="7035883" y="861868"/>
                  <a:pt x="6831219" y="1121295"/>
                  <a:pt x="6575224" y="1121295"/>
                </a:cubicBezTo>
                <a:cubicBezTo>
                  <a:pt x="6391291" y="1121295"/>
                  <a:pt x="6163595" y="1006957"/>
                  <a:pt x="5922408" y="885909"/>
                </a:cubicBezTo>
                <a:cubicBezTo>
                  <a:pt x="5615413" y="731875"/>
                  <a:pt x="5268604" y="557432"/>
                  <a:pt x="4906659" y="557432"/>
                </a:cubicBezTo>
                <a:lnTo>
                  <a:pt x="0" y="557432"/>
                </a:lnTo>
                <a:lnTo>
                  <a:pt x="0" y="577840"/>
                </a:lnTo>
                <a:lnTo>
                  <a:pt x="4906659" y="577840"/>
                </a:lnTo>
                <a:cubicBezTo>
                  <a:pt x="5260377" y="577840"/>
                  <a:pt x="5605212" y="750884"/>
                  <a:pt x="5909245" y="903521"/>
                </a:cubicBezTo>
                <a:cubicBezTo>
                  <a:pt x="6164252" y="1031558"/>
                  <a:pt x="6384382" y="1141982"/>
                  <a:pt x="6575224" y="1141982"/>
                </a:cubicBezTo>
                <a:close/>
              </a:path>
            </a:pathLst>
          </a:custGeom>
          <a:solidFill>
            <a:schemeClr val="accent1">
              <a:lumMod val="75000"/>
              <a:alpha val="20000"/>
            </a:schemeClr>
          </a:solidFill>
          <a:ln w="16342" cap="flat">
            <a:solidFill>
              <a:schemeClr val="accent1">
                <a:lumMod val="75000"/>
                <a:alpha val="20000"/>
              </a:schemeClr>
            </a:solid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MiSans Normal" panose="00000500000000000000" charset="-122"/>
            </a:endParaRPr>
          </a:p>
        </p:txBody>
      </p:sp>
      <p:sp>
        <p:nvSpPr>
          <p:cNvPr id="1048828" name="6" descr="3资源 4"/>
          <p:cNvSpPr/>
          <p:nvPr>
            <p:custDataLst>
              <p:tags r:id="rId11"/>
            </p:custDataLst>
          </p:nvPr>
        </p:nvSpPr>
        <p:spPr>
          <a:xfrm>
            <a:off x="0" y="4234178"/>
            <a:ext cx="12192000" cy="1499684"/>
          </a:xfrm>
          <a:custGeom>
            <a:gdLst>
              <a:gd name="connsiteX0" fmla="*/ 6120345 w 12192000"/>
              <a:gd name="connsiteY0" fmla="*/ 1499684 h 1499684"/>
              <a:gd name="connsiteX1" fmla="*/ 7036752 w 12192000"/>
              <a:gd name="connsiteY1" fmla="*/ 782699 h 1499684"/>
              <a:gd name="connsiteX2" fmla="*/ 8042331 w 12192000"/>
              <a:gd name="connsiteY2" fmla="*/ 14541 h 1499684"/>
              <a:gd name="connsiteX3" fmla="*/ 8864958 w 12192000"/>
              <a:gd name="connsiteY3" fmla="*/ 277118 h 1499684"/>
              <a:gd name="connsiteX4" fmla="*/ 9791235 w 12192000"/>
              <a:gd name="connsiteY4" fmla="*/ 625544 h 1499684"/>
              <a:gd name="connsiteX5" fmla="*/ 12187384 w 12192000"/>
              <a:gd name="connsiteY5" fmla="*/ 757252 h 1499684"/>
              <a:gd name="connsiteX6" fmla="*/ 12192000 w 12192000"/>
              <a:gd name="connsiteY6" fmla="*/ 757252 h 1499684"/>
              <a:gd name="connsiteX7" fmla="*/ 12192000 w 12192000"/>
              <a:gd name="connsiteY7" fmla="*/ 742431 h 1499684"/>
              <a:gd name="connsiteX8" fmla="*/ 12188371 w 12192000"/>
              <a:gd name="connsiteY8" fmla="*/ 742431 h 1499684"/>
              <a:gd name="connsiteX9" fmla="*/ 9795843 w 12192000"/>
              <a:gd name="connsiteY9" fmla="*/ 611283 h 1499684"/>
              <a:gd name="connsiteX10" fmla="*/ 8874500 w 12192000"/>
              <a:gd name="connsiteY10" fmla="*/ 264535 h 1499684"/>
              <a:gd name="connsiteX11" fmla="*/ 8042989 w 12192000"/>
              <a:gd name="connsiteY11" fmla="*/ 0 h 1499684"/>
              <a:gd name="connsiteX12" fmla="*/ 7022932 w 12192000"/>
              <a:gd name="connsiteY12" fmla="*/ 774590 h 1499684"/>
              <a:gd name="connsiteX13" fmla="*/ 6121332 w 12192000"/>
              <a:gd name="connsiteY13" fmla="*/ 1485143 h 1499684"/>
              <a:gd name="connsiteX14" fmla="*/ 5452373 w 12192000"/>
              <a:gd name="connsiteY14" fmla="*/ 1255842 h 1499684"/>
              <a:gd name="connsiteX15" fmla="*/ 4552747 w 12192000"/>
              <a:gd name="connsiteY15" fmla="*/ 954395 h 1499684"/>
              <a:gd name="connsiteX16" fmla="*/ 0 w 12192000"/>
              <a:gd name="connsiteY16" fmla="*/ 760328 h 1499684"/>
              <a:gd name="connsiteX17" fmla="*/ 0 w 12192000"/>
              <a:gd name="connsiteY17" fmla="*/ 774869 h 1499684"/>
              <a:gd name="connsiteX18" fmla="*/ 4550444 w 12192000"/>
              <a:gd name="connsiteY18" fmla="*/ 969216 h 1499684"/>
              <a:gd name="connsiteX19" fmla="*/ 5442831 w 12192000"/>
              <a:gd name="connsiteY19" fmla="*/ 1268705 h 1499684"/>
              <a:gd name="connsiteX20" fmla="*/ 6120345 w 12192000"/>
              <a:gd name="connsiteY20" fmla="*/ 1499684 h 1499684"/>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2192000" h="1499684">
                <a:moveTo>
                  <a:pt x="6120345" y="1499684"/>
                </a:moveTo>
                <a:cubicBezTo>
                  <a:pt x="6473746" y="1499684"/>
                  <a:pt x="6747516" y="1151538"/>
                  <a:pt x="7036752" y="782699"/>
                </a:cubicBezTo>
                <a:cubicBezTo>
                  <a:pt x="7333555" y="406030"/>
                  <a:pt x="7640561" y="14541"/>
                  <a:pt x="8042331" y="14541"/>
                </a:cubicBezTo>
                <a:cubicBezTo>
                  <a:pt x="8354600" y="14541"/>
                  <a:pt x="8591187" y="137301"/>
                  <a:pt x="8864958" y="277118"/>
                </a:cubicBezTo>
                <a:cubicBezTo>
                  <a:pt x="9114707" y="405471"/>
                  <a:pt x="9396374" y="551161"/>
                  <a:pt x="9791235" y="625544"/>
                </a:cubicBezTo>
                <a:cubicBezTo>
                  <a:pt x="10008409" y="666930"/>
                  <a:pt x="10913957" y="757252"/>
                  <a:pt x="12187384" y="757252"/>
                </a:cubicBezTo>
                <a:lnTo>
                  <a:pt x="12192000" y="757252"/>
                </a:lnTo>
                <a:lnTo>
                  <a:pt x="12192000" y="742431"/>
                </a:lnTo>
                <a:lnTo>
                  <a:pt x="12188371" y="742431"/>
                </a:lnTo>
                <a:cubicBezTo>
                  <a:pt x="10916260" y="742431"/>
                  <a:pt x="10012687" y="652389"/>
                  <a:pt x="9795843" y="611283"/>
                </a:cubicBezTo>
                <a:cubicBezTo>
                  <a:pt x="9404601" y="537179"/>
                  <a:pt x="9122933" y="392328"/>
                  <a:pt x="8874500" y="264535"/>
                </a:cubicBezTo>
                <a:cubicBezTo>
                  <a:pt x="8598097" y="122760"/>
                  <a:pt x="8359865" y="0"/>
                  <a:pt x="8042989" y="0"/>
                </a:cubicBezTo>
                <a:cubicBezTo>
                  <a:pt x="7631676" y="0"/>
                  <a:pt x="7322039" y="393726"/>
                  <a:pt x="7022932" y="774590"/>
                </a:cubicBezTo>
                <a:cubicBezTo>
                  <a:pt x="6735670" y="1140073"/>
                  <a:pt x="6464532" y="1485143"/>
                  <a:pt x="6121332" y="1485143"/>
                </a:cubicBezTo>
                <a:cubicBezTo>
                  <a:pt x="5927522" y="1485143"/>
                  <a:pt x="5696858" y="1373848"/>
                  <a:pt x="5452373" y="1255842"/>
                </a:cubicBezTo>
                <a:cubicBezTo>
                  <a:pt x="5177945" y="1123854"/>
                  <a:pt x="4868307" y="974249"/>
                  <a:pt x="4552747" y="954395"/>
                </a:cubicBezTo>
                <a:cubicBezTo>
                  <a:pt x="3412257" y="883368"/>
                  <a:pt x="225071" y="760328"/>
                  <a:pt x="0" y="760328"/>
                </a:cubicBezTo>
                <a:lnTo>
                  <a:pt x="0" y="774869"/>
                </a:lnTo>
                <a:cubicBezTo>
                  <a:pt x="225071" y="774869"/>
                  <a:pt x="3411270" y="898188"/>
                  <a:pt x="4550444" y="969216"/>
                </a:cubicBezTo>
                <a:cubicBezTo>
                  <a:pt x="4862384" y="989070"/>
                  <a:pt x="5170704" y="1137276"/>
                  <a:pt x="5442831" y="1268705"/>
                </a:cubicBezTo>
                <a:cubicBezTo>
                  <a:pt x="5689289" y="1387830"/>
                  <a:pt x="5922916" y="1499684"/>
                  <a:pt x="6120345" y="1499684"/>
                </a:cubicBezTo>
                <a:close/>
              </a:path>
            </a:pathLst>
          </a:custGeom>
          <a:solidFill>
            <a:schemeClr val="accent1">
              <a:lumMod val="50000"/>
              <a:alpha val="40000"/>
            </a:schemeClr>
          </a:solidFill>
          <a:ln w="14306" cap="flat">
            <a:solidFill>
              <a:schemeClr val="accent1">
                <a:lumMod val="50000"/>
                <a:alpha val="40000"/>
              </a:schemeClr>
            </a:solid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MiSans Normal" panose="00000500000000000000" charset="-122"/>
            </a:endParaRPr>
          </a:p>
        </p:txBody>
      </p:sp>
      <p:sp>
        <p:nvSpPr>
          <p:cNvPr id="1048830" name="5" descr="5资源 6"/>
          <p:cNvSpPr/>
          <p:nvPr>
            <p:custDataLst>
              <p:tags r:id="rId12"/>
            </p:custDataLst>
          </p:nvPr>
        </p:nvSpPr>
        <p:spPr>
          <a:xfrm>
            <a:off x="0" y="4066540"/>
            <a:ext cx="12192000" cy="1855375"/>
          </a:xfrm>
          <a:custGeom>
            <a:gdLst>
              <a:gd name="connsiteX0" fmla="*/ 5586992 w 12192000"/>
              <a:gd name="connsiteY0" fmla="*/ 1855375 h 1855375"/>
              <a:gd name="connsiteX1" fmla="*/ 6721512 w 12192000"/>
              <a:gd name="connsiteY1" fmla="*/ 965712 h 1855375"/>
              <a:gd name="connsiteX2" fmla="*/ 7978103 w 12192000"/>
              <a:gd name="connsiteY2" fmla="*/ 7269 h 1855375"/>
              <a:gd name="connsiteX3" fmla="*/ 8981995 w 12192000"/>
              <a:gd name="connsiteY3" fmla="*/ 332156 h 1855375"/>
              <a:gd name="connsiteX4" fmla="*/ 9736147 w 12192000"/>
              <a:gd name="connsiteY4" fmla="*/ 667667 h 1855375"/>
              <a:gd name="connsiteX5" fmla="*/ 12138116 w 12192000"/>
              <a:gd name="connsiteY5" fmla="*/ 930763 h 1855375"/>
              <a:gd name="connsiteX6" fmla="*/ 12192000 w 12192000"/>
              <a:gd name="connsiteY6" fmla="*/ 930763 h 1855375"/>
              <a:gd name="connsiteX7" fmla="*/ 12192000 w 12192000"/>
              <a:gd name="connsiteY7" fmla="*/ 923494 h 1855375"/>
              <a:gd name="connsiteX8" fmla="*/ 12138116 w 12192000"/>
              <a:gd name="connsiteY8" fmla="*/ 923494 h 1855375"/>
              <a:gd name="connsiteX9" fmla="*/ 9738122 w 12192000"/>
              <a:gd name="connsiteY9" fmla="*/ 660957 h 1855375"/>
              <a:gd name="connsiteX10" fmla="*/ 8985285 w 12192000"/>
              <a:gd name="connsiteY10" fmla="*/ 325446 h 1855375"/>
              <a:gd name="connsiteX11" fmla="*/ 7978103 w 12192000"/>
              <a:gd name="connsiteY11" fmla="*/ 0 h 1855375"/>
              <a:gd name="connsiteX12" fmla="*/ 6714274 w 12192000"/>
              <a:gd name="connsiteY12" fmla="*/ 961518 h 1855375"/>
              <a:gd name="connsiteX13" fmla="*/ 5586992 w 12192000"/>
              <a:gd name="connsiteY13" fmla="*/ 1848106 h 1855375"/>
              <a:gd name="connsiteX14" fmla="*/ 4892396 w 12192000"/>
              <a:gd name="connsiteY14" fmla="*/ 1621916 h 1855375"/>
              <a:gd name="connsiteX15" fmla="*/ 4117844 w 12192000"/>
              <a:gd name="connsiteY15" fmla="*/ 1350991 h 1855375"/>
              <a:gd name="connsiteX16" fmla="*/ 24785 w 12192000"/>
              <a:gd name="connsiteY16" fmla="*/ 965134 h 1855375"/>
              <a:gd name="connsiteX17" fmla="*/ 0 w 12192000"/>
              <a:gd name="connsiteY17" fmla="*/ 964477 h 1855375"/>
              <a:gd name="connsiteX18" fmla="*/ 0 w 12192000"/>
              <a:gd name="connsiteY18" fmla="*/ 972025 h 1855375"/>
              <a:gd name="connsiteX19" fmla="*/ 24708 w 12192000"/>
              <a:gd name="connsiteY19" fmla="*/ 972680 h 1855375"/>
              <a:gd name="connsiteX20" fmla="*/ 4116527 w 12192000"/>
              <a:gd name="connsiteY20" fmla="*/ 1358260 h 1855375"/>
              <a:gd name="connsiteX21" fmla="*/ 4888118 w 12192000"/>
              <a:gd name="connsiteY21" fmla="*/ 1628626 h 1855375"/>
              <a:gd name="connsiteX22" fmla="*/ 5586992 w 12192000"/>
              <a:gd name="connsiteY22" fmla="*/ 1855375 h 1855375"/>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2192000" h="1855375">
                <a:moveTo>
                  <a:pt x="5586992" y="1855375"/>
                </a:moveTo>
                <a:cubicBezTo>
                  <a:pt x="6022309" y="1855375"/>
                  <a:pt x="6361875" y="1423126"/>
                  <a:pt x="6721512" y="965712"/>
                </a:cubicBezTo>
                <a:cubicBezTo>
                  <a:pt x="7092995" y="494599"/>
                  <a:pt x="7474678" y="7269"/>
                  <a:pt x="7978103" y="7269"/>
                </a:cubicBezTo>
                <a:cubicBezTo>
                  <a:pt x="8367684" y="7269"/>
                  <a:pt x="8651642" y="157690"/>
                  <a:pt x="8981995" y="332156"/>
                </a:cubicBezTo>
                <a:cubicBezTo>
                  <a:pt x="9206398" y="449585"/>
                  <a:pt x="9438369" y="572326"/>
                  <a:pt x="9736147" y="667667"/>
                </a:cubicBezTo>
                <a:cubicBezTo>
                  <a:pt x="10039848" y="765524"/>
                  <a:pt x="10889422" y="930763"/>
                  <a:pt x="12138116" y="930763"/>
                </a:cubicBezTo>
                <a:lnTo>
                  <a:pt x="12192000" y="930763"/>
                </a:lnTo>
                <a:lnTo>
                  <a:pt x="12192000" y="923494"/>
                </a:lnTo>
                <a:lnTo>
                  <a:pt x="12138116" y="923494"/>
                </a:lnTo>
                <a:cubicBezTo>
                  <a:pt x="10889751" y="923494"/>
                  <a:pt x="10042481" y="758534"/>
                  <a:pt x="9738122" y="660957"/>
                </a:cubicBezTo>
                <a:cubicBezTo>
                  <a:pt x="9440672" y="566175"/>
                  <a:pt x="9209360" y="443713"/>
                  <a:pt x="8985285" y="325446"/>
                </a:cubicBezTo>
                <a:cubicBezTo>
                  <a:pt x="8655262" y="150700"/>
                  <a:pt x="8369987" y="0"/>
                  <a:pt x="7978103" y="0"/>
                </a:cubicBezTo>
                <a:cubicBezTo>
                  <a:pt x="7470072" y="0"/>
                  <a:pt x="7085755" y="488728"/>
                  <a:pt x="6714274" y="961518"/>
                </a:cubicBezTo>
                <a:cubicBezTo>
                  <a:pt x="6356282" y="1417534"/>
                  <a:pt x="6017703" y="1848106"/>
                  <a:pt x="5586992" y="1848106"/>
                </a:cubicBezTo>
                <a:cubicBezTo>
                  <a:pt x="5379700" y="1848106"/>
                  <a:pt x="5140491" y="1737108"/>
                  <a:pt x="4892396" y="1621916"/>
                </a:cubicBezTo>
                <a:cubicBezTo>
                  <a:pt x="4644303" y="1506724"/>
                  <a:pt x="4386008" y="1387338"/>
                  <a:pt x="4117844" y="1350991"/>
                </a:cubicBezTo>
                <a:cubicBezTo>
                  <a:pt x="3114692" y="1215476"/>
                  <a:pt x="673096" y="992479"/>
                  <a:pt x="24785" y="965134"/>
                </a:cubicBezTo>
                <a:lnTo>
                  <a:pt x="0" y="964477"/>
                </a:lnTo>
                <a:lnTo>
                  <a:pt x="0" y="972025"/>
                </a:lnTo>
                <a:lnTo>
                  <a:pt x="24708" y="972680"/>
                </a:lnTo>
                <a:cubicBezTo>
                  <a:pt x="672571" y="999994"/>
                  <a:pt x="3112759" y="1222746"/>
                  <a:pt x="4116527" y="1358260"/>
                </a:cubicBezTo>
                <a:cubicBezTo>
                  <a:pt x="4383376" y="1394327"/>
                  <a:pt x="4636406" y="1512036"/>
                  <a:pt x="4888118" y="1628626"/>
                </a:cubicBezTo>
                <a:cubicBezTo>
                  <a:pt x="5139831" y="1745216"/>
                  <a:pt x="5377725" y="1855375"/>
                  <a:pt x="5586992" y="1855375"/>
                </a:cubicBezTo>
                <a:close/>
              </a:path>
            </a:pathLst>
          </a:custGeom>
          <a:solidFill>
            <a:schemeClr val="accent1">
              <a:lumMod val="75000"/>
              <a:alpha val="60000"/>
            </a:schemeClr>
          </a:solidFill>
          <a:ln w="22260" cap="flat">
            <a:solidFill>
              <a:schemeClr val="accent1">
                <a:lumMod val="75000"/>
                <a:alpha val="60000"/>
              </a:schemeClr>
            </a:solid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MiSans Normal" panose="00000500000000000000" charset="-122"/>
            </a:endParaRPr>
          </a:p>
        </p:txBody>
      </p:sp>
      <p:sp>
        <p:nvSpPr>
          <p:cNvPr id="1048832" name="4" descr="7资源 8"/>
          <p:cNvSpPr/>
          <p:nvPr>
            <p:custDataLst>
              <p:tags r:id="rId13"/>
            </p:custDataLst>
          </p:nvPr>
        </p:nvSpPr>
        <p:spPr>
          <a:xfrm>
            <a:off x="0" y="3870325"/>
            <a:ext cx="12192000" cy="2226199"/>
          </a:xfrm>
          <a:custGeom>
            <a:gdLst>
              <a:gd name="connsiteX0" fmla="*/ 5210289 w 12192000"/>
              <a:gd name="connsiteY0" fmla="*/ 2226199 h 2226199"/>
              <a:gd name="connsiteX1" fmla="*/ 5928893 w 12192000"/>
              <a:gd name="connsiteY1" fmla="*/ 1894269 h 2226199"/>
              <a:gd name="connsiteX2" fmla="*/ 6570830 w 12192000"/>
              <a:gd name="connsiteY2" fmla="*/ 1161058 h 2226199"/>
              <a:gd name="connsiteX3" fmla="*/ 8071538 w 12192000"/>
              <a:gd name="connsiteY3" fmla="*/ 14541 h 2226199"/>
              <a:gd name="connsiteX4" fmla="*/ 9237950 w 12192000"/>
              <a:gd name="connsiteY4" fmla="*/ 413864 h 2226199"/>
              <a:gd name="connsiteX5" fmla="*/ 9833824 w 12192000"/>
              <a:gd name="connsiteY5" fmla="*/ 723983 h 2226199"/>
              <a:gd name="connsiteX6" fmla="*/ 11765815 w 12192000"/>
              <a:gd name="connsiteY6" fmla="*/ 1107009 h 2226199"/>
              <a:gd name="connsiteX7" fmla="*/ 12192000 w 12192000"/>
              <a:gd name="connsiteY7" fmla="*/ 1117738 h 2226199"/>
              <a:gd name="connsiteX8" fmla="*/ 12192000 w 12192000"/>
              <a:gd name="connsiteY8" fmla="*/ 1102918 h 2226199"/>
              <a:gd name="connsiteX9" fmla="*/ 11767166 w 12192000"/>
              <a:gd name="connsiteY9" fmla="*/ 1092237 h 2226199"/>
              <a:gd name="connsiteX10" fmla="*/ 9841721 w 12192000"/>
              <a:gd name="connsiteY10" fmla="*/ 710840 h 2226199"/>
              <a:gd name="connsiteX11" fmla="*/ 9247821 w 12192000"/>
              <a:gd name="connsiteY11" fmla="*/ 403238 h 2226199"/>
              <a:gd name="connsiteX12" fmla="*/ 8071538 w 12192000"/>
              <a:gd name="connsiteY12" fmla="*/ 0 h 2226199"/>
              <a:gd name="connsiteX13" fmla="*/ 6556353 w 12192000"/>
              <a:gd name="connsiteY13" fmla="*/ 1152109 h 2226199"/>
              <a:gd name="connsiteX14" fmla="*/ 5210289 w 12192000"/>
              <a:gd name="connsiteY14" fmla="*/ 2211658 h 2226199"/>
              <a:gd name="connsiteX15" fmla="*/ 4477538 w 12192000"/>
              <a:gd name="connsiteY15" fmla="*/ 1983753 h 2226199"/>
              <a:gd name="connsiteX16" fmla="*/ 3842180 w 12192000"/>
              <a:gd name="connsiteY16" fmla="*/ 1748018 h 2226199"/>
              <a:gd name="connsiteX17" fmla="*/ 136128 w 12192000"/>
              <a:gd name="connsiteY17" fmla="*/ 1169108 h 2226199"/>
              <a:gd name="connsiteX18" fmla="*/ 0 w 12192000"/>
              <a:gd name="connsiteY18" fmla="*/ 1165048 h 2226199"/>
              <a:gd name="connsiteX19" fmla="*/ 0 w 12192000"/>
              <a:gd name="connsiteY19" fmla="*/ 1179869 h 2226199"/>
              <a:gd name="connsiteX20" fmla="*/ 135870 w 12192000"/>
              <a:gd name="connsiteY20" fmla="*/ 1183923 h 2226199"/>
              <a:gd name="connsiteX21" fmla="*/ 3837903 w 12192000"/>
              <a:gd name="connsiteY21" fmla="*/ 1762280 h 2226199"/>
              <a:gd name="connsiteX22" fmla="*/ 4469643 w 12192000"/>
              <a:gd name="connsiteY22" fmla="*/ 1996896 h 2226199"/>
              <a:gd name="connsiteX23" fmla="*/ 5210289 w 12192000"/>
              <a:gd name="connsiteY23" fmla="*/ 2226199 h 2226199"/>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2192000" h="2226199">
                <a:moveTo>
                  <a:pt x="5210289" y="2226199"/>
                </a:moveTo>
                <a:cubicBezTo>
                  <a:pt x="5445546" y="2226199"/>
                  <a:pt x="5680475" y="2117700"/>
                  <a:pt x="5928893" y="1894269"/>
                </a:cubicBezTo>
                <a:cubicBezTo>
                  <a:pt x="6150330" y="1695446"/>
                  <a:pt x="6354328" y="1435383"/>
                  <a:pt x="6570830" y="1161058"/>
                </a:cubicBezTo>
                <a:cubicBezTo>
                  <a:pt x="7013047" y="597027"/>
                  <a:pt x="7470728" y="14541"/>
                  <a:pt x="8071538" y="14541"/>
                </a:cubicBezTo>
                <a:cubicBezTo>
                  <a:pt x="8539090" y="14541"/>
                  <a:pt x="8863185" y="200221"/>
                  <a:pt x="9237950" y="413864"/>
                </a:cubicBezTo>
                <a:cubicBezTo>
                  <a:pt x="9428623" y="527870"/>
                  <a:pt x="9627653" y="631451"/>
                  <a:pt x="9833824" y="723983"/>
                </a:cubicBezTo>
                <a:cubicBezTo>
                  <a:pt x="10073646" y="827973"/>
                  <a:pt x="10705446" y="1052501"/>
                  <a:pt x="11765815" y="1107009"/>
                </a:cubicBezTo>
                <a:lnTo>
                  <a:pt x="12192000" y="1117738"/>
                </a:lnTo>
                <a:lnTo>
                  <a:pt x="12192000" y="1102918"/>
                </a:lnTo>
                <a:lnTo>
                  <a:pt x="11767166" y="1092237"/>
                </a:lnTo>
                <a:cubicBezTo>
                  <a:pt x="10709924" y="1037951"/>
                  <a:pt x="10080967" y="814341"/>
                  <a:pt x="9841721" y="710840"/>
                </a:cubicBezTo>
                <a:cubicBezTo>
                  <a:pt x="9636307" y="619069"/>
                  <a:pt x="9437935" y="516327"/>
                  <a:pt x="9247821" y="403238"/>
                </a:cubicBezTo>
                <a:cubicBezTo>
                  <a:pt x="8870423" y="186798"/>
                  <a:pt x="8544354" y="0"/>
                  <a:pt x="8071538" y="0"/>
                </a:cubicBezTo>
                <a:cubicBezTo>
                  <a:pt x="7461515" y="0"/>
                  <a:pt x="7001202" y="585562"/>
                  <a:pt x="6556353" y="1152109"/>
                </a:cubicBezTo>
                <a:cubicBezTo>
                  <a:pt x="6128284" y="1696844"/>
                  <a:pt x="5723905" y="2211658"/>
                  <a:pt x="5210289" y="2211658"/>
                </a:cubicBezTo>
                <a:cubicBezTo>
                  <a:pt x="4985233" y="2211658"/>
                  <a:pt x="4738790" y="2100921"/>
                  <a:pt x="4477538" y="1983753"/>
                </a:cubicBezTo>
                <a:cubicBezTo>
                  <a:pt x="4272224" y="1891752"/>
                  <a:pt x="4059340" y="1796116"/>
                  <a:pt x="3842180" y="1748018"/>
                </a:cubicBezTo>
                <a:cubicBezTo>
                  <a:pt x="2912464" y="1542222"/>
                  <a:pt x="914202" y="1209851"/>
                  <a:pt x="136128" y="1169108"/>
                </a:cubicBezTo>
                <a:lnTo>
                  <a:pt x="0" y="1165048"/>
                </a:lnTo>
                <a:lnTo>
                  <a:pt x="0" y="1179869"/>
                </a:lnTo>
                <a:lnTo>
                  <a:pt x="135870" y="1183923"/>
                </a:lnTo>
                <a:cubicBezTo>
                  <a:pt x="912605" y="1224604"/>
                  <a:pt x="2908803" y="1556484"/>
                  <a:pt x="3837903" y="1762280"/>
                </a:cubicBezTo>
                <a:cubicBezTo>
                  <a:pt x="4053089" y="1810098"/>
                  <a:pt x="4264986" y="1904895"/>
                  <a:pt x="4469643" y="1996896"/>
                </a:cubicBezTo>
                <a:cubicBezTo>
                  <a:pt x="4732537" y="2114344"/>
                  <a:pt x="4979967" y="2226199"/>
                  <a:pt x="5210289" y="2226199"/>
                </a:cubicBezTo>
                <a:close/>
              </a:path>
            </a:pathLst>
          </a:custGeom>
          <a:solidFill>
            <a:schemeClr val="accent1">
              <a:lumMod val="75000"/>
              <a:alpha val="80000"/>
            </a:schemeClr>
          </a:solidFill>
          <a:ln w="14048" cap="flat">
            <a:solidFill>
              <a:schemeClr val="accent1">
                <a:lumMod val="75000"/>
                <a:alpha val="80000"/>
              </a:schemeClr>
            </a:solid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MiSans Normal" panose="00000500000000000000" charset="-122"/>
            </a:endParaRPr>
          </a:p>
        </p:txBody>
      </p:sp>
      <p:sp>
        <p:nvSpPr>
          <p:cNvPr id="1048834" name="3" descr="6资源 7"/>
          <p:cNvSpPr/>
          <p:nvPr>
            <p:custDataLst>
              <p:tags r:id="rId14"/>
            </p:custDataLst>
          </p:nvPr>
        </p:nvSpPr>
        <p:spPr>
          <a:xfrm>
            <a:off x="0" y="3702683"/>
            <a:ext cx="12192000" cy="2581892"/>
          </a:xfrm>
          <a:custGeom>
            <a:gdLst>
              <a:gd name="connsiteX0" fmla="*/ 4756438 w 12192000"/>
              <a:gd name="connsiteY0" fmla="*/ 2581892 h 2581892"/>
              <a:gd name="connsiteX1" fmla="*/ 5588922 w 12192000"/>
              <a:gd name="connsiteY1" fmla="*/ 2197152 h 2581892"/>
              <a:gd name="connsiteX2" fmla="*/ 6335525 w 12192000"/>
              <a:gd name="connsiteY2" fmla="*/ 1342114 h 2581892"/>
              <a:gd name="connsiteX3" fmla="*/ 8087690 w 12192000"/>
              <a:gd name="connsiteY3" fmla="*/ 7270 h 2581892"/>
              <a:gd name="connsiteX4" fmla="*/ 9406172 w 12192000"/>
              <a:gd name="connsiteY4" fmla="*/ 494066 h 2581892"/>
              <a:gd name="connsiteX5" fmla="*/ 9859596 w 12192000"/>
              <a:gd name="connsiteY5" fmla="*/ 767242 h 2581892"/>
              <a:gd name="connsiteX6" fmla="*/ 11921868 w 12192000"/>
              <a:gd name="connsiteY6" fmla="*/ 1285370 h 2581892"/>
              <a:gd name="connsiteX7" fmla="*/ 12192000 w 12192000"/>
              <a:gd name="connsiteY7" fmla="*/ 1291501 h 2581892"/>
              <a:gd name="connsiteX8" fmla="*/ 12192000 w 12192000"/>
              <a:gd name="connsiteY8" fmla="*/ 1284247 h 2581892"/>
              <a:gd name="connsiteX9" fmla="*/ 11922471 w 12192000"/>
              <a:gd name="connsiteY9" fmla="*/ 1278174 h 2581892"/>
              <a:gd name="connsiteX10" fmla="*/ 9864202 w 12192000"/>
              <a:gd name="connsiteY10" fmla="*/ 762209 h 2581892"/>
              <a:gd name="connsiteX11" fmla="*/ 9411108 w 12192000"/>
              <a:gd name="connsiteY11" fmla="*/ 489312 h 2581892"/>
              <a:gd name="connsiteX12" fmla="*/ 8087690 w 12192000"/>
              <a:gd name="connsiteY12" fmla="*/ 0 h 2581892"/>
              <a:gd name="connsiteX13" fmla="*/ 6328944 w 12192000"/>
              <a:gd name="connsiteY13" fmla="*/ 1339038 h 2581892"/>
              <a:gd name="connsiteX14" fmla="*/ 5583329 w 12192000"/>
              <a:gd name="connsiteY14" fmla="*/ 2192120 h 2581892"/>
              <a:gd name="connsiteX15" fmla="*/ 4757097 w 12192000"/>
              <a:gd name="connsiteY15" fmla="*/ 2574622 h 2581892"/>
              <a:gd name="connsiteX16" fmla="*/ 3947974 w 12192000"/>
              <a:gd name="connsiteY16" fmla="*/ 2330525 h 2581892"/>
              <a:gd name="connsiteX17" fmla="*/ 3487311 w 12192000"/>
              <a:gd name="connsiteY17" fmla="*/ 2144586 h 2581892"/>
              <a:gd name="connsiteX18" fmla="*/ 170169 w 12192000"/>
              <a:gd name="connsiteY18" fmla="*/ 1372839 h 2581892"/>
              <a:gd name="connsiteX19" fmla="*/ 0 w 12192000"/>
              <a:gd name="connsiteY19" fmla="*/ 1367361 h 2581892"/>
              <a:gd name="connsiteX20" fmla="*/ 0 w 12192000"/>
              <a:gd name="connsiteY20" fmla="*/ 1374910 h 2581892"/>
              <a:gd name="connsiteX21" fmla="*/ 169916 w 12192000"/>
              <a:gd name="connsiteY21" fmla="*/ 1380382 h 2581892"/>
              <a:gd name="connsiteX22" fmla="*/ 3485337 w 12192000"/>
              <a:gd name="connsiteY22" fmla="*/ 2152975 h 2581892"/>
              <a:gd name="connsiteX23" fmla="*/ 3943367 w 12192000"/>
              <a:gd name="connsiteY23" fmla="*/ 2336956 h 2581892"/>
              <a:gd name="connsiteX24" fmla="*/ 4756438 w 12192000"/>
              <a:gd name="connsiteY24" fmla="*/ 2581892 h 2581892"/>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2192000" h="2581892">
                <a:moveTo>
                  <a:pt x="4756438" y="2581892"/>
                </a:moveTo>
                <a:cubicBezTo>
                  <a:pt x="5031849" y="2581892"/>
                  <a:pt x="5297060" y="2460542"/>
                  <a:pt x="5588922" y="2197152"/>
                </a:cubicBezTo>
                <a:cubicBezTo>
                  <a:pt x="5846236" y="1965917"/>
                  <a:pt x="6084793" y="1663383"/>
                  <a:pt x="6335525" y="1342114"/>
                </a:cubicBezTo>
                <a:cubicBezTo>
                  <a:pt x="6851468" y="686435"/>
                  <a:pt x="7385179" y="7270"/>
                  <a:pt x="8087690" y="7270"/>
                </a:cubicBezTo>
                <a:cubicBezTo>
                  <a:pt x="8639169" y="7270"/>
                  <a:pt x="8994537" y="233472"/>
                  <a:pt x="9406172" y="494066"/>
                </a:cubicBezTo>
                <a:cubicBezTo>
                  <a:pt x="9548978" y="584938"/>
                  <a:pt x="9695074" y="679166"/>
                  <a:pt x="9859596" y="767242"/>
                </a:cubicBezTo>
                <a:cubicBezTo>
                  <a:pt x="10432257" y="1076977"/>
                  <a:pt x="11109468" y="1247563"/>
                  <a:pt x="11921868" y="1285370"/>
                </a:cubicBezTo>
                <a:lnTo>
                  <a:pt x="12192000" y="1291501"/>
                </a:lnTo>
                <a:lnTo>
                  <a:pt x="12192000" y="1284247"/>
                </a:lnTo>
                <a:lnTo>
                  <a:pt x="11922471" y="1278174"/>
                </a:lnTo>
                <a:cubicBezTo>
                  <a:pt x="11111448" y="1240696"/>
                  <a:pt x="10435425" y="1071454"/>
                  <a:pt x="9864202" y="762209"/>
                </a:cubicBezTo>
                <a:cubicBezTo>
                  <a:pt x="9701655" y="674133"/>
                  <a:pt x="9553913" y="580185"/>
                  <a:pt x="9411108" y="489312"/>
                </a:cubicBezTo>
                <a:cubicBezTo>
                  <a:pt x="8998485" y="226761"/>
                  <a:pt x="8641800" y="0"/>
                  <a:pt x="8087690" y="0"/>
                </a:cubicBezTo>
                <a:cubicBezTo>
                  <a:pt x="7380573" y="0"/>
                  <a:pt x="6845544" y="680564"/>
                  <a:pt x="6328944" y="1339038"/>
                </a:cubicBezTo>
                <a:cubicBezTo>
                  <a:pt x="6076895" y="1658909"/>
                  <a:pt x="5839984" y="1961164"/>
                  <a:pt x="5583329" y="2192120"/>
                </a:cubicBezTo>
                <a:cubicBezTo>
                  <a:pt x="5293111" y="2452993"/>
                  <a:pt x="5030534" y="2574622"/>
                  <a:pt x="4757097" y="2574622"/>
                </a:cubicBezTo>
                <a:cubicBezTo>
                  <a:pt x="4498138" y="2574622"/>
                  <a:pt x="4230954" y="2456068"/>
                  <a:pt x="3947974" y="2330525"/>
                </a:cubicBezTo>
                <a:cubicBezTo>
                  <a:pt x="3798688" y="2261208"/>
                  <a:pt x="3644858" y="2199129"/>
                  <a:pt x="3487311" y="2144586"/>
                </a:cubicBezTo>
                <a:cubicBezTo>
                  <a:pt x="2655650" y="1874067"/>
                  <a:pt x="1080168" y="1427591"/>
                  <a:pt x="170169" y="1372839"/>
                </a:cubicBezTo>
                <a:lnTo>
                  <a:pt x="0" y="1367361"/>
                </a:lnTo>
                <a:lnTo>
                  <a:pt x="0" y="1374910"/>
                </a:lnTo>
                <a:lnTo>
                  <a:pt x="169916" y="1380382"/>
                </a:lnTo>
                <a:cubicBezTo>
                  <a:pt x="1078618" y="1435078"/>
                  <a:pt x="2652442" y="1881144"/>
                  <a:pt x="3485337" y="2152975"/>
                </a:cubicBezTo>
                <a:cubicBezTo>
                  <a:pt x="3642028" y="2206818"/>
                  <a:pt x="3794935" y="2268245"/>
                  <a:pt x="3943367" y="2336956"/>
                </a:cubicBezTo>
                <a:cubicBezTo>
                  <a:pt x="4227334" y="2462779"/>
                  <a:pt x="4495506" y="2581892"/>
                  <a:pt x="4756438" y="2581892"/>
                </a:cubicBezTo>
                <a:close/>
              </a:path>
            </a:pathLst>
          </a:custGeom>
          <a:solidFill>
            <a:schemeClr val="accent1">
              <a:lumMod val="75000"/>
            </a:schemeClr>
          </a:solidFill>
          <a:ln w="13980" cap="flat">
            <a:solidFill>
              <a:schemeClr val="accent1">
                <a:lumMod val="75000"/>
              </a:schemeClr>
            </a:solid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MiSans Normal" panose="00000500000000000000" charset="-122"/>
            </a:endParaRPr>
          </a:p>
        </p:txBody>
      </p:sp>
      <p:sp>
        <p:nvSpPr>
          <p:cNvPr id="1048836" name="2" descr="2资源 3"/>
          <p:cNvSpPr/>
          <p:nvPr>
            <p:custDataLst>
              <p:tags r:id="rId15"/>
            </p:custDataLst>
          </p:nvPr>
        </p:nvSpPr>
        <p:spPr>
          <a:xfrm>
            <a:off x="16510" y="3519755"/>
            <a:ext cx="12175490" cy="2942924"/>
          </a:xfrm>
          <a:custGeom>
            <a:gdLst>
              <a:gd name="connsiteX0" fmla="*/ 4304875 w 12175490"/>
              <a:gd name="connsiteY0" fmla="*/ 2942924 h 2942924"/>
              <a:gd name="connsiteX1" fmla="*/ 5253835 w 12175490"/>
              <a:gd name="connsiteY1" fmla="*/ 2504261 h 2942924"/>
              <a:gd name="connsiteX2" fmla="*/ 6105399 w 12175490"/>
              <a:gd name="connsiteY2" fmla="*/ 1530199 h 2942924"/>
              <a:gd name="connsiteX3" fmla="*/ 8105982 w 12175490"/>
              <a:gd name="connsiteY3" fmla="*/ 5641 h 2942924"/>
              <a:gd name="connsiteX4" fmla="*/ 9557391 w 12175490"/>
              <a:gd name="connsiteY4" fmla="*/ 587450 h 2942924"/>
              <a:gd name="connsiteX5" fmla="*/ 9886434 w 12175490"/>
              <a:gd name="connsiteY5" fmla="*/ 816707 h 2942924"/>
              <a:gd name="connsiteX6" fmla="*/ 10803807 w 12175490"/>
              <a:gd name="connsiteY6" fmla="*/ 1262640 h 2942924"/>
              <a:gd name="connsiteX7" fmla="*/ 11896468 w 12175490"/>
              <a:gd name="connsiteY7" fmla="*/ 1461226 h 2942924"/>
              <a:gd name="connsiteX8" fmla="*/ 12175490 w 12175490"/>
              <a:gd name="connsiteY8" fmla="*/ 1469998 h 2942924"/>
              <a:gd name="connsiteX9" fmla="*/ 12175490 w 12175490"/>
              <a:gd name="connsiteY9" fmla="*/ 1466430 h 2942924"/>
              <a:gd name="connsiteX10" fmla="*/ 12083026 w 12175490"/>
              <a:gd name="connsiteY10" fmla="*/ 1464885 h 2942924"/>
              <a:gd name="connsiteX11" fmla="*/ 9889395 w 12175490"/>
              <a:gd name="connsiteY11" fmla="*/ 812514 h 2942924"/>
              <a:gd name="connsiteX12" fmla="*/ 9560352 w 12175490"/>
              <a:gd name="connsiteY12" fmla="*/ 583257 h 2942924"/>
              <a:gd name="connsiteX13" fmla="*/ 8912466 w 12175490"/>
              <a:gd name="connsiteY13" fmla="*/ 177025 h 2942924"/>
              <a:gd name="connsiteX14" fmla="*/ 8105982 w 12175490"/>
              <a:gd name="connsiteY14" fmla="*/ 50 h 2942924"/>
              <a:gd name="connsiteX15" fmla="*/ 6101121 w 12175490"/>
              <a:gd name="connsiteY15" fmla="*/ 1527124 h 2942924"/>
              <a:gd name="connsiteX16" fmla="*/ 5249886 w 12175490"/>
              <a:gd name="connsiteY16" fmla="*/ 2500626 h 2942924"/>
              <a:gd name="connsiteX17" fmla="*/ 4305862 w 12175490"/>
              <a:gd name="connsiteY17" fmla="*/ 2937612 h 2942924"/>
              <a:gd name="connsiteX18" fmla="*/ 3332550 w 12175490"/>
              <a:gd name="connsiteY18" fmla="*/ 2632589 h 2942924"/>
              <a:gd name="connsiteX19" fmla="*/ 3135124 w 12175490"/>
              <a:gd name="connsiteY19" fmla="*/ 2541166 h 2942924"/>
              <a:gd name="connsiteX20" fmla="*/ 2958099 w 12175490"/>
              <a:gd name="connsiteY20" fmla="*/ 2460646 h 2942924"/>
              <a:gd name="connsiteX21" fmla="*/ 0 w 12175490"/>
              <a:gd name="connsiteY21" fmla="*/ 1569620 h 2942924"/>
              <a:gd name="connsiteX22" fmla="*/ 0 w 12175490"/>
              <a:gd name="connsiteY22" fmla="*/ 1575212 h 2942924"/>
              <a:gd name="connsiteX23" fmla="*/ 2953822 w 12175490"/>
              <a:gd name="connsiteY23" fmla="*/ 2465399 h 2942924"/>
              <a:gd name="connsiteX24" fmla="*/ 3130847 w 12175490"/>
              <a:gd name="connsiteY24" fmla="*/ 2545918 h 2942924"/>
              <a:gd name="connsiteX25" fmla="*/ 3328273 w 12175490"/>
              <a:gd name="connsiteY25" fmla="*/ 2637621 h 2942924"/>
              <a:gd name="connsiteX26" fmla="*/ 4304875 w 12175490"/>
              <a:gd name="connsiteY26" fmla="*/ 2942924 h 2942924"/>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2175490" h="2942924">
                <a:moveTo>
                  <a:pt x="4304875" y="2942924"/>
                </a:moveTo>
                <a:cubicBezTo>
                  <a:pt x="4619439" y="2942924"/>
                  <a:pt x="4920843" y="2803693"/>
                  <a:pt x="5253835" y="2504261"/>
                </a:cubicBezTo>
                <a:cubicBezTo>
                  <a:pt x="5546026" y="2240616"/>
                  <a:pt x="5818145" y="1895612"/>
                  <a:pt x="6105399" y="1530199"/>
                </a:cubicBezTo>
                <a:cubicBezTo>
                  <a:pt x="6694387" y="780641"/>
                  <a:pt x="7303445" y="5641"/>
                  <a:pt x="8105982" y="5641"/>
                </a:cubicBezTo>
                <a:cubicBezTo>
                  <a:pt x="8742351" y="5641"/>
                  <a:pt x="9137532" y="288298"/>
                  <a:pt x="9557391" y="587450"/>
                </a:cubicBezTo>
                <a:cubicBezTo>
                  <a:pt x="9661698" y="662937"/>
                  <a:pt x="9770941" y="740941"/>
                  <a:pt x="9886434" y="816707"/>
                </a:cubicBezTo>
                <a:cubicBezTo>
                  <a:pt x="10163917" y="1003932"/>
                  <a:pt x="10473217" y="1154288"/>
                  <a:pt x="10803807" y="1262640"/>
                </a:cubicBezTo>
                <a:cubicBezTo>
                  <a:pt x="11134989" y="1369371"/>
                  <a:pt x="11495230" y="1435055"/>
                  <a:pt x="11896468" y="1461226"/>
                </a:cubicBezTo>
                <a:lnTo>
                  <a:pt x="12175490" y="1469998"/>
                </a:lnTo>
                <a:lnTo>
                  <a:pt x="12175490" y="1466430"/>
                </a:lnTo>
                <a:lnTo>
                  <a:pt x="12083026" y="1464885"/>
                </a:lnTo>
                <a:cubicBezTo>
                  <a:pt x="10976762" y="1427238"/>
                  <a:pt x="10354272" y="1116559"/>
                  <a:pt x="9889395" y="812514"/>
                </a:cubicBezTo>
                <a:cubicBezTo>
                  <a:pt x="9774889" y="736747"/>
                  <a:pt x="9665646" y="658744"/>
                  <a:pt x="9560352" y="583257"/>
                </a:cubicBezTo>
                <a:cubicBezTo>
                  <a:pt x="9345487" y="428648"/>
                  <a:pt x="9142796" y="284664"/>
                  <a:pt x="8912466" y="177025"/>
                </a:cubicBezTo>
                <a:cubicBezTo>
                  <a:pt x="8666507" y="59031"/>
                  <a:pt x="8388399" y="-1997"/>
                  <a:pt x="8105982" y="50"/>
                </a:cubicBezTo>
                <a:cubicBezTo>
                  <a:pt x="7300155" y="50"/>
                  <a:pt x="6690108" y="776448"/>
                  <a:pt x="6101121" y="1527124"/>
                </a:cubicBezTo>
                <a:cubicBezTo>
                  <a:pt x="5814195" y="1892257"/>
                  <a:pt x="5543065" y="2237260"/>
                  <a:pt x="5249886" y="2500626"/>
                </a:cubicBezTo>
                <a:cubicBezTo>
                  <a:pt x="4918540" y="2797821"/>
                  <a:pt x="4618452" y="2937612"/>
                  <a:pt x="4305862" y="2937612"/>
                </a:cubicBezTo>
                <a:cubicBezTo>
                  <a:pt x="3977147" y="2937612"/>
                  <a:pt x="3649419" y="2782444"/>
                  <a:pt x="3332550" y="2632589"/>
                </a:cubicBezTo>
                <a:cubicBezTo>
                  <a:pt x="3266742" y="2602394"/>
                  <a:pt x="3200934" y="2570801"/>
                  <a:pt x="3135124" y="2541166"/>
                </a:cubicBezTo>
                <a:lnTo>
                  <a:pt x="2958099" y="2460646"/>
                </a:lnTo>
                <a:cubicBezTo>
                  <a:pt x="2134504" y="2084609"/>
                  <a:pt x="1006872" y="1569620"/>
                  <a:pt x="0" y="1569620"/>
                </a:cubicBezTo>
                <a:lnTo>
                  <a:pt x="0" y="1575212"/>
                </a:lnTo>
                <a:cubicBezTo>
                  <a:pt x="1005227" y="1575212"/>
                  <a:pt x="2132201" y="2089641"/>
                  <a:pt x="2953822" y="2465399"/>
                </a:cubicBezTo>
                <a:cubicBezTo>
                  <a:pt x="3014586" y="2493357"/>
                  <a:pt x="3073593" y="2520197"/>
                  <a:pt x="3130847" y="2545918"/>
                </a:cubicBezTo>
                <a:cubicBezTo>
                  <a:pt x="3196656" y="2575834"/>
                  <a:pt x="3262464" y="2607147"/>
                  <a:pt x="3328273" y="2637621"/>
                </a:cubicBezTo>
                <a:cubicBezTo>
                  <a:pt x="3646787" y="2787756"/>
                  <a:pt x="3975831" y="2942924"/>
                  <a:pt x="4304875" y="2942924"/>
                </a:cubicBezTo>
                <a:close/>
              </a:path>
            </a:pathLst>
          </a:custGeom>
          <a:solidFill>
            <a:schemeClr val="accent1">
              <a:lumMod val="60000"/>
              <a:lumOff val="40000"/>
            </a:schemeClr>
          </a:solidFill>
          <a:ln w="13810" cap="flat">
            <a:solidFill>
              <a:schemeClr val="accent1">
                <a:lumMod val="60000"/>
                <a:lumOff val="40000"/>
              </a:schemeClr>
            </a:solid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MiSans Normal" panose="00000500000000000000" charset="-122"/>
            </a:endParaRPr>
          </a:p>
        </p:txBody>
      </p:sp>
      <p:sp>
        <p:nvSpPr>
          <p:cNvPr id="1048838" name="1" descr="1资源 2"/>
          <p:cNvSpPr/>
          <p:nvPr>
            <p:custDataLst>
              <p:tags r:id="rId16"/>
            </p:custDataLst>
          </p:nvPr>
        </p:nvSpPr>
        <p:spPr>
          <a:xfrm>
            <a:off x="0" y="3324045"/>
            <a:ext cx="12192000" cy="3315834"/>
          </a:xfrm>
          <a:custGeom>
            <a:gdLst>
              <a:gd name="connsiteX0" fmla="*/ 3847397 w 12192000"/>
              <a:gd name="connsiteY0" fmla="*/ 3315834 h 3315834"/>
              <a:gd name="connsiteX1" fmla="*/ 4406790 w 12192000"/>
              <a:gd name="connsiteY1" fmla="*/ 3179942 h 3315834"/>
              <a:gd name="connsiteX2" fmla="*/ 4918141 w 12192000"/>
              <a:gd name="connsiteY2" fmla="*/ 2821477 h 3315834"/>
              <a:gd name="connsiteX3" fmla="*/ 5875690 w 12192000"/>
              <a:gd name="connsiteY3" fmla="*/ 1726231 h 3315834"/>
              <a:gd name="connsiteX4" fmla="*/ 8119512 w 12192000"/>
              <a:gd name="connsiteY4" fmla="*/ 14717 h 3315834"/>
              <a:gd name="connsiteX5" fmla="*/ 9678242 w 12192000"/>
              <a:gd name="connsiteY5" fmla="*/ 693619 h 3315834"/>
              <a:gd name="connsiteX6" fmla="*/ 12075797 w 12192000"/>
              <a:gd name="connsiteY6" fmla="*/ 1658532 h 3315834"/>
              <a:gd name="connsiteX7" fmla="*/ 12192000 w 12192000"/>
              <a:gd name="connsiteY7" fmla="*/ 1661120 h 3315834"/>
              <a:gd name="connsiteX8" fmla="*/ 12192000 w 12192000"/>
              <a:gd name="connsiteY8" fmla="*/ 1646583 h 3315834"/>
              <a:gd name="connsiteX9" fmla="*/ 12077098 w 12192000"/>
              <a:gd name="connsiteY9" fmla="*/ 1644027 h 3315834"/>
              <a:gd name="connsiteX10" fmla="*/ 9690087 w 12192000"/>
              <a:gd name="connsiteY10" fmla="*/ 682434 h 3315834"/>
              <a:gd name="connsiteX11" fmla="*/ 9011248 w 12192000"/>
              <a:gd name="connsiteY11" fmla="*/ 207091 h 3315834"/>
              <a:gd name="connsiteX12" fmla="*/ 8119512 w 12192000"/>
              <a:gd name="connsiteY12" fmla="*/ 177 h 3315834"/>
              <a:gd name="connsiteX13" fmla="*/ 5861540 w 12192000"/>
              <a:gd name="connsiteY13" fmla="*/ 1718123 h 3315834"/>
              <a:gd name="connsiteX14" fmla="*/ 4905636 w 12192000"/>
              <a:gd name="connsiteY14" fmla="*/ 2811411 h 3315834"/>
              <a:gd name="connsiteX15" fmla="*/ 3848384 w 12192000"/>
              <a:gd name="connsiteY15" fmla="*/ 3301294 h 3315834"/>
              <a:gd name="connsiteX16" fmla="*/ 2358426 w 12192000"/>
              <a:gd name="connsiteY16" fmla="*/ 2660979 h 3315834"/>
              <a:gd name="connsiteX17" fmla="*/ 190772 w 12192000"/>
              <a:gd name="connsiteY17" fmla="*/ 1777771 h 3315834"/>
              <a:gd name="connsiteX18" fmla="*/ 0 w 12192000"/>
              <a:gd name="connsiteY18" fmla="*/ 1772439 h 3315834"/>
              <a:gd name="connsiteX19" fmla="*/ 0 w 12192000"/>
              <a:gd name="connsiteY19" fmla="*/ 1787258 h 3315834"/>
              <a:gd name="connsiteX20" fmla="*/ 189916 w 12192000"/>
              <a:gd name="connsiteY20" fmla="*/ 1792570 h 3315834"/>
              <a:gd name="connsiteX21" fmla="*/ 2346909 w 12192000"/>
              <a:gd name="connsiteY21" fmla="*/ 2672723 h 3315834"/>
              <a:gd name="connsiteX22" fmla="*/ 3847397 w 12192000"/>
              <a:gd name="connsiteY22" fmla="*/ 3315834 h 3315834"/>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2192000" h="3315833">
                <a:moveTo>
                  <a:pt x="3847397" y="3315834"/>
                </a:moveTo>
                <a:cubicBezTo>
                  <a:pt x="4044830" y="3313905"/>
                  <a:pt x="4238019" y="3266985"/>
                  <a:pt x="4406790" y="3179942"/>
                </a:cubicBezTo>
                <a:cubicBezTo>
                  <a:pt x="4596917" y="3082301"/>
                  <a:pt x="4769211" y="2961536"/>
                  <a:pt x="4918141" y="2821477"/>
                </a:cubicBezTo>
                <a:cubicBezTo>
                  <a:pt x="5248183" y="2525087"/>
                  <a:pt x="5552887" y="2136983"/>
                  <a:pt x="5875690" y="1726231"/>
                </a:cubicBezTo>
                <a:cubicBezTo>
                  <a:pt x="6537089" y="884874"/>
                  <a:pt x="7220534" y="14717"/>
                  <a:pt x="8119512" y="14717"/>
                </a:cubicBezTo>
                <a:cubicBezTo>
                  <a:pt x="8839811" y="14717"/>
                  <a:pt x="9228424" y="329842"/>
                  <a:pt x="9678242" y="693619"/>
                </a:cubicBezTo>
                <a:cubicBezTo>
                  <a:pt x="10204523" y="1120117"/>
                  <a:pt x="10796744" y="1600189"/>
                  <a:pt x="12075797" y="1658532"/>
                </a:cubicBezTo>
                <a:lnTo>
                  <a:pt x="12192000" y="1661120"/>
                </a:lnTo>
                <a:lnTo>
                  <a:pt x="12192000" y="1646583"/>
                </a:lnTo>
                <a:lnTo>
                  <a:pt x="12077098" y="1644027"/>
                </a:lnTo>
                <a:cubicBezTo>
                  <a:pt x="10804271" y="1586023"/>
                  <a:pt x="10214209" y="1108671"/>
                  <a:pt x="9690087" y="682434"/>
                </a:cubicBezTo>
                <a:cubicBezTo>
                  <a:pt x="9467646" y="503482"/>
                  <a:pt x="9257381" y="332917"/>
                  <a:pt x="9011248" y="207091"/>
                </a:cubicBezTo>
                <a:cubicBezTo>
                  <a:pt x="8743102" y="67698"/>
                  <a:pt x="8433823" y="-4061"/>
                  <a:pt x="8119512" y="177"/>
                </a:cubicBezTo>
                <a:cubicBezTo>
                  <a:pt x="7211321" y="177"/>
                  <a:pt x="6524914" y="873410"/>
                  <a:pt x="5861540" y="1718123"/>
                </a:cubicBezTo>
                <a:cubicBezTo>
                  <a:pt x="5539067" y="2128316"/>
                  <a:pt x="5234691" y="2515860"/>
                  <a:pt x="4905636" y="2811411"/>
                </a:cubicBezTo>
                <a:cubicBezTo>
                  <a:pt x="4534134" y="3145549"/>
                  <a:pt x="4198169" y="3301294"/>
                  <a:pt x="3848384" y="3301294"/>
                </a:cubicBezTo>
                <a:cubicBezTo>
                  <a:pt x="3300179" y="3301294"/>
                  <a:pt x="2863853" y="3004345"/>
                  <a:pt x="2358426" y="2660979"/>
                </a:cubicBezTo>
                <a:cubicBezTo>
                  <a:pt x="1784329" y="2270394"/>
                  <a:pt x="1137062" y="1831150"/>
                  <a:pt x="190772" y="1777771"/>
                </a:cubicBezTo>
                <a:lnTo>
                  <a:pt x="0" y="1772439"/>
                </a:lnTo>
                <a:lnTo>
                  <a:pt x="0" y="1787258"/>
                </a:lnTo>
                <a:lnTo>
                  <a:pt x="189916" y="1792570"/>
                </a:lnTo>
                <a:cubicBezTo>
                  <a:pt x="1131965" y="1845761"/>
                  <a:pt x="1775588" y="2283449"/>
                  <a:pt x="2346909" y="2672723"/>
                </a:cubicBezTo>
                <a:cubicBezTo>
                  <a:pt x="2833580" y="3003226"/>
                  <a:pt x="3293270" y="3315834"/>
                  <a:pt x="3847397" y="3315834"/>
                </a:cubicBezTo>
                <a:close/>
              </a:path>
            </a:pathLst>
          </a:custGeom>
          <a:solidFill>
            <a:schemeClr val="accent1">
              <a:lumMod val="60000"/>
              <a:lumOff val="40000"/>
            </a:schemeClr>
          </a:solidFill>
          <a:ln w="5890" cap="flat">
            <a:solidFill>
              <a:schemeClr val="accent1">
                <a:lumMod val="60000"/>
                <a:lumOff val="40000"/>
              </a:schemeClr>
            </a:solid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MiSans Normal" panose="00000500000000000000" charset="-122"/>
            </a:endParaRPr>
          </a:p>
        </p:txBody>
      </p:sp>
      <p:sp>
        <p:nvSpPr>
          <p:cNvPr id="1048840" name="椭圆 14"/>
          <p:cNvSpPr/>
          <p:nvPr>
            <p:custDataLst>
              <p:tags r:id="rId17"/>
            </p:custDataLst>
          </p:nvPr>
        </p:nvSpPr>
        <p:spPr>
          <a:xfrm flipH="1">
            <a:off x="7891780" y="3303270"/>
            <a:ext cx="71755" cy="71755"/>
          </a:xfrm>
          <a:prstGeom prst="ellipse">
            <a:avLst/>
          </a:prstGeom>
          <a:solidFill>
            <a:schemeClr val="bg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cs typeface="MiSans Normal" panose="00000500000000000000" charset="-122"/>
            </a:endParaRPr>
          </a:p>
        </p:txBody>
      </p:sp>
      <p:sp>
        <p:nvSpPr>
          <p:cNvPr id="1048842" name="椭圆 15"/>
          <p:cNvSpPr>
            <a:spLocks noChangeAspect="1"/>
          </p:cNvSpPr>
          <p:nvPr>
            <p:custDataLst>
              <p:tags r:id="rId18"/>
            </p:custDataLst>
          </p:nvPr>
        </p:nvSpPr>
        <p:spPr>
          <a:xfrm flipH="1">
            <a:off x="6177280" y="4612005"/>
            <a:ext cx="53975" cy="53975"/>
          </a:xfrm>
          <a:prstGeom prst="ellipse">
            <a:avLst/>
          </a:prstGeom>
          <a:solidFill>
            <a:schemeClr val="accent1">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solidFill>
                <a:schemeClr val="accent1">
                  <a:lumMod val="20000"/>
                  <a:lumOff val="80000"/>
                </a:schemeClr>
              </a:solidFill>
              <a:cs typeface="MiSans Normal" panose="00000500000000000000" charset="-122"/>
            </a:endParaRPr>
          </a:p>
        </p:txBody>
      </p:sp>
      <p:sp>
        <p:nvSpPr>
          <p:cNvPr id="1048844" name="椭圆 16"/>
          <p:cNvSpPr/>
          <p:nvPr>
            <p:custDataLst>
              <p:tags r:id="rId19"/>
            </p:custDataLst>
          </p:nvPr>
        </p:nvSpPr>
        <p:spPr>
          <a:xfrm flipH="1">
            <a:off x="8668385" y="3570605"/>
            <a:ext cx="71755" cy="71755"/>
          </a:xfrm>
          <a:prstGeom prst="ellipse">
            <a:avLst/>
          </a:prstGeom>
          <a:solidFill>
            <a:schemeClr val="accent1">
              <a:lumMod val="40000"/>
              <a:lumOff val="60000"/>
              <a:alpha val="6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solidFill>
                <a:schemeClr val="accent1">
                  <a:lumMod val="60000"/>
                  <a:lumOff val="40000"/>
                </a:schemeClr>
              </a:solidFill>
              <a:cs typeface="MiSans Normal" panose="00000500000000000000" charset="-122"/>
            </a:endParaRPr>
          </a:p>
        </p:txBody>
      </p:sp>
      <p:sp>
        <p:nvSpPr>
          <p:cNvPr id="1048846" name="椭圆 17"/>
          <p:cNvSpPr>
            <a:spLocks noChangeAspect="1"/>
          </p:cNvSpPr>
          <p:nvPr>
            <p:custDataLst>
              <p:tags r:id="rId20"/>
            </p:custDataLst>
          </p:nvPr>
        </p:nvSpPr>
        <p:spPr>
          <a:xfrm flipH="1">
            <a:off x="5213350" y="5795010"/>
            <a:ext cx="53975" cy="53975"/>
          </a:xfrm>
          <a:prstGeom prst="ellipse">
            <a:avLst/>
          </a:prstGeom>
          <a:solidFill>
            <a:schemeClr val="bg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solidFill>
                <a:schemeClr val="accent1">
                  <a:lumMod val="20000"/>
                  <a:lumOff val="80000"/>
                </a:schemeClr>
              </a:solidFill>
              <a:cs typeface="MiSans Normal" panose="00000500000000000000" charset="-122"/>
            </a:endParaRPr>
          </a:p>
        </p:txBody>
      </p:sp>
      <p:sp>
        <p:nvSpPr>
          <p:cNvPr id="1048848" name="椭圆 18"/>
          <p:cNvSpPr>
            <a:spLocks noChangeAspect="1"/>
          </p:cNvSpPr>
          <p:nvPr>
            <p:custDataLst>
              <p:tags r:id="rId21"/>
            </p:custDataLst>
          </p:nvPr>
        </p:nvSpPr>
        <p:spPr>
          <a:xfrm flipH="1">
            <a:off x="4355465" y="5773420"/>
            <a:ext cx="53975" cy="53975"/>
          </a:xfrm>
          <a:prstGeom prst="ellipse">
            <a:avLst/>
          </a:prstGeom>
          <a:solidFill>
            <a:schemeClr val="accent1">
              <a:lumMod val="60000"/>
              <a:lumOff val="40000"/>
              <a:alpha val="7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solidFill>
                <a:schemeClr val="accent1">
                  <a:lumMod val="20000"/>
                  <a:lumOff val="80000"/>
                </a:schemeClr>
              </a:solidFill>
              <a:cs typeface="MiSans Normal" panose="00000500000000000000" charset="-122"/>
            </a:endParaRPr>
          </a:p>
        </p:txBody>
      </p:sp>
      <p:sp>
        <p:nvSpPr>
          <p:cNvPr id="1048850" name="椭圆 19"/>
          <p:cNvSpPr/>
          <p:nvPr>
            <p:custDataLst>
              <p:tags r:id="rId22"/>
            </p:custDataLst>
          </p:nvPr>
        </p:nvSpPr>
        <p:spPr>
          <a:xfrm flipH="1">
            <a:off x="3423920" y="5824220"/>
            <a:ext cx="71755" cy="71755"/>
          </a:xfrm>
          <a:prstGeom prst="ellipse">
            <a:avLst/>
          </a:prstGeom>
          <a:solidFill>
            <a:schemeClr val="accent1">
              <a:lumMod val="60000"/>
              <a:lumOff val="40000"/>
              <a:alpha val="6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solidFill>
                <a:schemeClr val="accent1">
                  <a:lumMod val="20000"/>
                  <a:lumOff val="80000"/>
                </a:schemeClr>
              </a:solidFill>
              <a:cs typeface="MiSans Normal" panose="00000500000000000000" charset="-122"/>
            </a:endParaRPr>
          </a:p>
        </p:txBody>
      </p:sp>
      <p:sp>
        <p:nvSpPr>
          <p:cNvPr id="1048852" name="椭圆 22"/>
          <p:cNvSpPr/>
          <p:nvPr>
            <p:custDataLst>
              <p:tags r:id="rId23"/>
            </p:custDataLst>
          </p:nvPr>
        </p:nvSpPr>
        <p:spPr>
          <a:xfrm flipH="1">
            <a:off x="4448175" y="6172200"/>
            <a:ext cx="71755" cy="71755"/>
          </a:xfrm>
          <a:prstGeom prst="ellipse">
            <a:avLst/>
          </a:prstGeom>
          <a:solidFill>
            <a:schemeClr val="accent1">
              <a:lumMod val="60000"/>
              <a:lumOff val="40000"/>
              <a:alpha val="7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solidFill>
                <a:schemeClr val="accent1">
                  <a:lumMod val="20000"/>
                  <a:lumOff val="80000"/>
                </a:schemeClr>
              </a:solidFill>
              <a:cs typeface="MiSans Normal" panose="00000500000000000000" charset="-122"/>
            </a:endParaRPr>
          </a:p>
        </p:txBody>
      </p:sp>
      <p:sp>
        <p:nvSpPr>
          <p:cNvPr id="1048854" name="椭圆 26"/>
          <p:cNvSpPr>
            <a:spLocks noChangeAspect="1"/>
          </p:cNvSpPr>
          <p:nvPr>
            <p:custDataLst>
              <p:tags r:id="rId24"/>
            </p:custDataLst>
          </p:nvPr>
        </p:nvSpPr>
        <p:spPr>
          <a:xfrm flipH="1">
            <a:off x="2135505" y="5806440"/>
            <a:ext cx="53975" cy="53975"/>
          </a:xfrm>
          <a:prstGeom prst="ellipse">
            <a:avLst/>
          </a:prstGeom>
          <a:solidFill>
            <a:schemeClr val="bg1">
              <a:alpha val="5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solidFill>
                <a:schemeClr val="accent1">
                  <a:lumMod val="20000"/>
                  <a:lumOff val="80000"/>
                </a:schemeClr>
              </a:solidFill>
              <a:cs typeface="MiSans Normal" panose="00000500000000000000" charset="-122"/>
            </a:endParaRPr>
          </a:p>
        </p:txBody>
      </p:sp>
      <p:sp>
        <p:nvSpPr>
          <p:cNvPr id="1048856" name="椭圆 28"/>
          <p:cNvSpPr/>
          <p:nvPr>
            <p:custDataLst>
              <p:tags r:id="rId25"/>
            </p:custDataLst>
          </p:nvPr>
        </p:nvSpPr>
        <p:spPr>
          <a:xfrm flipH="1">
            <a:off x="3223895" y="6473190"/>
            <a:ext cx="71755" cy="71755"/>
          </a:xfrm>
          <a:prstGeom prst="ellipse">
            <a:avLst/>
          </a:prstGeom>
          <a:solidFill>
            <a:schemeClr val="bg1">
              <a:alpha val="7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solidFill>
                <a:schemeClr val="accent1">
                  <a:lumMod val="20000"/>
                  <a:lumOff val="80000"/>
                </a:schemeClr>
              </a:solidFill>
              <a:cs typeface="MiSans Normal" panose="00000500000000000000" charset="-122"/>
            </a:endParaRPr>
          </a:p>
        </p:txBody>
      </p:sp>
      <p:sp>
        <p:nvSpPr>
          <p:cNvPr id="1048858" name="椭圆 29"/>
          <p:cNvSpPr>
            <a:spLocks noChangeAspect="1"/>
          </p:cNvSpPr>
          <p:nvPr>
            <p:custDataLst>
              <p:tags r:id="rId26"/>
            </p:custDataLst>
          </p:nvPr>
        </p:nvSpPr>
        <p:spPr>
          <a:xfrm flipH="1">
            <a:off x="9699625" y="4382135"/>
            <a:ext cx="36195" cy="36195"/>
          </a:xfrm>
          <a:prstGeom prst="ellipse">
            <a:avLst/>
          </a:prstGeom>
          <a:solidFill>
            <a:schemeClr val="bg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solidFill>
                <a:schemeClr val="accent1">
                  <a:lumMod val="20000"/>
                  <a:lumOff val="80000"/>
                </a:schemeClr>
              </a:solidFill>
              <a:cs typeface="MiSans Normal" panose="00000500000000000000" charset="-122"/>
            </a:endParaRPr>
          </a:p>
        </p:txBody>
      </p:sp>
      <p:sp>
        <p:nvSpPr>
          <p:cNvPr id="1048860" name="椭圆 30"/>
          <p:cNvSpPr>
            <a:spLocks noChangeAspect="1"/>
          </p:cNvSpPr>
          <p:nvPr>
            <p:custDataLst>
              <p:tags r:id="rId27"/>
            </p:custDataLst>
          </p:nvPr>
        </p:nvSpPr>
        <p:spPr>
          <a:xfrm flipH="1">
            <a:off x="9228455" y="3847465"/>
            <a:ext cx="53975" cy="53975"/>
          </a:xfrm>
          <a:prstGeom prst="ellipse">
            <a:avLst/>
          </a:prstGeom>
          <a:solidFill>
            <a:schemeClr val="bg1">
              <a:alpha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solidFill>
                <a:schemeClr val="accent1">
                  <a:lumMod val="20000"/>
                  <a:lumOff val="80000"/>
                </a:schemeClr>
              </a:solidFill>
              <a:cs typeface="MiSans Normal" panose="00000500000000000000" charset="-122"/>
            </a:endParaRPr>
          </a:p>
        </p:txBody>
      </p:sp>
      <p:sp>
        <p:nvSpPr>
          <p:cNvPr id="1048862" name="椭圆 31"/>
          <p:cNvSpPr/>
          <p:nvPr>
            <p:custDataLst>
              <p:tags r:id="rId28"/>
            </p:custDataLst>
          </p:nvPr>
        </p:nvSpPr>
        <p:spPr>
          <a:xfrm flipH="1">
            <a:off x="9427845" y="4191000"/>
            <a:ext cx="71755" cy="71755"/>
          </a:xfrm>
          <a:prstGeom prst="ellipse">
            <a:avLst/>
          </a:prstGeom>
          <a:solidFill>
            <a:schemeClr val="accent1">
              <a:lumMod val="40000"/>
              <a:lumOff val="60000"/>
              <a:alpha val="6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solidFill>
                <a:schemeClr val="accent1">
                  <a:lumMod val="20000"/>
                  <a:lumOff val="80000"/>
                </a:schemeClr>
              </a:solidFill>
              <a:cs typeface="MiSans Normal" panose="00000500000000000000" charset="-122"/>
            </a:endParaRPr>
          </a:p>
        </p:txBody>
      </p:sp>
      <p:sp>
        <p:nvSpPr>
          <p:cNvPr id="1048864" name="矩形 32"/>
          <p:cNvSpPr/>
          <p:nvPr>
            <p:custDataLst>
              <p:tags r:id="rId29"/>
            </p:custDataLst>
          </p:nvPr>
        </p:nvSpPr>
        <p:spPr>
          <a:xfrm flipH="1">
            <a:off x="8642350" y="5818505"/>
            <a:ext cx="904875" cy="492125"/>
          </a:xfrm>
          <a:prstGeom prst="rect">
            <a:avLst/>
          </a:prstGeom>
          <a:solidFill>
            <a:schemeClr val="accent1">
              <a:lumMod val="60000"/>
              <a:lumOff val="40000"/>
              <a:alpha val="4000"/>
            </a:schemeClr>
          </a:solidFill>
          <a:ln>
            <a:noFill/>
            <a:prstDash val="solid"/>
          </a:ln>
          <a:effectLst>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cs typeface="MiSans Normal" panose="00000500000000000000" charset="-122"/>
            </a:endParaRPr>
          </a:p>
        </p:txBody>
      </p:sp>
      <p:sp>
        <p:nvSpPr>
          <p:cNvPr id="1048866" name="矩形 33"/>
          <p:cNvSpPr/>
          <p:nvPr>
            <p:custDataLst>
              <p:tags r:id="rId30"/>
            </p:custDataLst>
          </p:nvPr>
        </p:nvSpPr>
        <p:spPr>
          <a:xfrm flipH="1">
            <a:off x="8355965" y="6104255"/>
            <a:ext cx="676910" cy="330200"/>
          </a:xfrm>
          <a:prstGeom prst="rect">
            <a:avLst/>
          </a:prstGeom>
          <a:solidFill>
            <a:schemeClr val="accent1">
              <a:lumMod val="60000"/>
              <a:lumOff val="40000"/>
              <a:alpha val="5000"/>
            </a:schemeClr>
          </a:solidFill>
          <a:ln>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cs typeface="MiSans Normal" panose="00000500000000000000" charset="-122"/>
            </a:endParaRPr>
          </a:p>
        </p:txBody>
      </p:sp>
      <p:sp>
        <p:nvSpPr>
          <p:cNvPr id="1048868" name="椭圆 34"/>
          <p:cNvSpPr>
            <a:spLocks noChangeAspect="1"/>
          </p:cNvSpPr>
          <p:nvPr>
            <p:custDataLst>
              <p:tags r:id="rId31"/>
            </p:custDataLst>
          </p:nvPr>
        </p:nvSpPr>
        <p:spPr>
          <a:xfrm flipH="1">
            <a:off x="1347470" y="6325870"/>
            <a:ext cx="144145" cy="144145"/>
          </a:xfrm>
          <a:prstGeom prst="ellipse">
            <a:avLst/>
          </a:prstGeom>
          <a:noFill/>
          <a:ln w="19050">
            <a:solidFill>
              <a:schemeClr val="accent1">
                <a:alpha val="36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cs typeface="MiSans Normal" panose="00000500000000000000" charset="-122"/>
            </a:endParaRPr>
          </a:p>
        </p:txBody>
      </p:sp>
      <p:sp>
        <p:nvSpPr>
          <p:cNvPr id="1048870" name="椭圆 35"/>
          <p:cNvSpPr/>
          <p:nvPr>
            <p:custDataLst>
              <p:tags r:id="rId32"/>
            </p:custDataLst>
          </p:nvPr>
        </p:nvSpPr>
        <p:spPr>
          <a:xfrm flipH="1">
            <a:off x="4097655" y="4124960"/>
            <a:ext cx="295275" cy="295275"/>
          </a:xfrm>
          <a:prstGeom prst="ellipse">
            <a:avLst/>
          </a:prstGeom>
          <a:noFill/>
          <a:ln w="25400">
            <a:solidFill>
              <a:schemeClr val="accent1">
                <a:alpha val="36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cs typeface="MiSans Normal" panose="00000500000000000000" charset="-122"/>
            </a:endParaRPr>
          </a:p>
        </p:txBody>
      </p:sp>
      <p:sp>
        <p:nvSpPr>
          <p:cNvPr id="1048872" name="椭圆 36"/>
          <p:cNvSpPr>
            <a:spLocks noChangeAspect="1"/>
          </p:cNvSpPr>
          <p:nvPr>
            <p:custDataLst>
              <p:tags r:id="rId33"/>
            </p:custDataLst>
          </p:nvPr>
        </p:nvSpPr>
        <p:spPr>
          <a:xfrm flipH="1">
            <a:off x="9699625" y="5384165"/>
            <a:ext cx="144145" cy="144145"/>
          </a:xfrm>
          <a:prstGeom prst="ellipse">
            <a:avLst/>
          </a:prstGeom>
          <a:noFill/>
          <a:ln w="25400">
            <a:solidFill>
              <a:schemeClr val="accent2">
                <a:alpha val="12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cs typeface="MiSans Normal" panose="00000500000000000000" charset="-122"/>
            </a:endParaRPr>
          </a:p>
        </p:txBody>
      </p:sp>
      <p:sp>
        <p:nvSpPr>
          <p:cNvPr id="1048874" name="日期占位符 3"/>
          <p:cNvSpPr>
            <a:spLocks noGrp="1"/>
          </p:cNvSpPr>
          <p:nvPr>
            <p:ph type="dt" sz="half" idx="10"/>
            <p:custDataLst>
              <p:tags r:id="rId34"/>
            </p:custDataLst>
          </p:nvPr>
        </p:nvSpPr>
        <p:spPr>
          <a:xfrm>
            <a:off x="838200" y="6356350"/>
            <a:ext cx="2743200" cy="365125"/>
          </a:xfrm>
        </p:spPr>
        <p:txBody>
          <a:bodyPr/>
          <a:lstStyle/>
          <a:p>
            <a:fld id="{297C79FE-DCC0-4620-A566-16CA7A0CE41F}" type="datetimeFigureOut">
              <a:rPr lang="zh-CN" altLang="en-US" smtClean="0"/>
              <a:t/>
            </a:fld>
            <a:endParaRPr lang="zh-CN" altLang="en-US"/>
          </a:p>
        </p:txBody>
      </p:sp>
      <p:sp>
        <p:nvSpPr>
          <p:cNvPr id="1048876" name="页脚占位符 4"/>
          <p:cNvSpPr>
            <a:spLocks noGrp="1"/>
          </p:cNvSpPr>
          <p:nvPr>
            <p:ph type="ftr" sz="quarter" idx="11"/>
            <p:custDataLst>
              <p:tags r:id="rId35"/>
            </p:custDataLst>
          </p:nvPr>
        </p:nvSpPr>
        <p:spPr>
          <a:xfrm>
            <a:off x="4038600" y="6356350"/>
            <a:ext cx="4114800" cy="365125"/>
          </a:xfrm>
        </p:spPr>
        <p:txBody>
          <a:bodyPr/>
          <a:lstStyle/>
          <a:p>
            <a:endParaRPr lang="zh-CN" altLang="en-US"/>
          </a:p>
        </p:txBody>
      </p:sp>
      <p:sp>
        <p:nvSpPr>
          <p:cNvPr id="1048878" name="灯片编号占位符 5"/>
          <p:cNvSpPr>
            <a:spLocks noGrp="1"/>
          </p:cNvSpPr>
          <p:nvPr>
            <p:ph type="sldNum" sz="quarter" idx="12"/>
            <p:custDataLst>
              <p:tags r:id="rId36"/>
            </p:custDataLst>
          </p:nvPr>
        </p:nvSpPr>
        <p:spPr>
          <a:xfrm>
            <a:off x="8610600" y="6356350"/>
            <a:ext cx="2743200" cy="365125"/>
          </a:xfrm>
        </p:spPr>
        <p:txBody>
          <a:bodyPr/>
          <a:lstStyle/>
          <a:p>
            <a:fld id="{515A922F-1294-4387-9CB3-FCC8465D972A}" type="slidenum">
              <a:rPr lang="zh-CN" altLang="en-US" smtClean="0"/>
              <a:t/>
            </a:fld>
            <a:endParaRPr lang="zh-CN" alt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ags" Target="../tags/tag136.xml" /><Relationship Id="rId13" Type="http://schemas.openxmlformats.org/officeDocument/2006/relationships/tags" Target="../tags/tag137.xml" /><Relationship Id="rId14" Type="http://schemas.openxmlformats.org/officeDocument/2006/relationships/tags" Target="../tags/tag138.xml" /><Relationship Id="rId15" Type="http://schemas.openxmlformats.org/officeDocument/2006/relationships/tags" Target="../tags/tag139.xml" /><Relationship Id="rId16" Type="http://schemas.openxmlformats.org/officeDocument/2006/relationships/tags" Target="../tags/tag140.xml" /><Relationship Id="rId17" Type="http://schemas.openxmlformats.org/officeDocument/2006/relationships/tags" Target="../tags/tag141.xml" /><Relationship Id="rId18"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31" name=""/>
        <p:cNvGrpSpPr/>
        <p:nvPr/>
      </p:nvGrpSpPr>
      <p:grpSpPr>
        <a:xfrm>
          <a:off x="0" y="0"/>
          <a:ext cx="0" cy="0"/>
        </a:xfrm>
      </p:grpSpPr>
      <p:sp>
        <p:nvSpPr>
          <p:cNvPr id="1048654" name="日期占位符 7"/>
          <p:cNvSpPr>
            <a:spLocks noGrp="1"/>
          </p:cNvSpPr>
          <p:nvPr>
            <p:ph type="dt" sz="half" idx="10"/>
            <p:custDataLst>
              <p:tags r:id="rId12"/>
            </p:custDataLst>
          </p:nvPr>
        </p:nvSpPr>
        <p:spPr>
          <a:xfrm>
            <a:off x="838200" y="6356350"/>
            <a:ext cx="2743200" cy="365125"/>
          </a:xfrm>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97C79FE-DCC0-4620-A566-16CA7A0CE41F}" type="datetimeFigureOut">
              <a:rPr lang="zh-CN" altLang="en-US" smtClean="0"/>
              <a:t/>
            </a:fld>
            <a:endParaRPr lang="zh-CN" altLang="en-US"/>
          </a:p>
        </p:txBody>
      </p:sp>
      <p:sp>
        <p:nvSpPr>
          <p:cNvPr id="1048656" name="页脚占位符 8"/>
          <p:cNvSpPr>
            <a:spLocks noGrp="1"/>
          </p:cNvSpPr>
          <p:nvPr>
            <p:ph type="ftr" sz="quarter" idx="11"/>
            <p:custDataLst>
              <p:tags r:id="rId13"/>
            </p:custDataLst>
          </p:nvPr>
        </p:nvSpPr>
        <p:spPr>
          <a:xfrm>
            <a:off x="4038600" y="6356350"/>
            <a:ext cx="4114800" cy="365125"/>
          </a:xfrm>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48658" name="灯片编号占位符 9"/>
          <p:cNvSpPr>
            <a:spLocks noGrp="1"/>
          </p:cNvSpPr>
          <p:nvPr>
            <p:ph type="sldNum" sz="quarter" idx="12"/>
            <p:custDataLst>
              <p:tags r:id="rId14"/>
            </p:custDataLst>
          </p:nvPr>
        </p:nvSpPr>
        <p:spPr>
          <a:xfrm>
            <a:off x="8610600" y="6356350"/>
            <a:ext cx="2743200" cy="365125"/>
          </a:xfrm>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15A922F-1294-4387-9CB3-FCC8465D972A}" type="slidenum">
              <a:rPr lang="zh-CN" altLang="en-US" smtClean="0"/>
              <a:t/>
            </a:fld>
            <a:endParaRPr lang="zh-CN" altLang="en-US"/>
          </a:p>
        </p:txBody>
      </p:sp>
      <p:sp>
        <p:nvSpPr>
          <p:cNvPr id="1048660" name="文本占位符 1"/>
          <p:cNvSpPr txBox="1">
            <a:spLocks noGrp="1"/>
          </p:cNvSpPr>
          <p:nvPr>
            <p:ph type="body" idx="21"/>
            <p:custDataLst>
              <p:tags r:id="rId15"/>
            </p:custDataLst>
          </p:nvPr>
        </p:nvSpPr>
        <p:spPr>
          <a:xfrm>
            <a:off x="608400" y="1568823"/>
            <a:ext cx="10969200" cy="4608139"/>
          </a:xfrm>
          <a:prstGeom prst="rect">
            <a:avLst/>
          </a:prstGeom>
          <a:ln>
            <a:noFill/>
            <a:prstDash val="sysDash"/>
          </a:ln>
        </p:spPr>
        <p:txBody>
          <a:bodyPr vert="horz" lIns="90000" tIns="46800" rIns="90000" bIns="46800" rtlCol="0">
            <a:normAutofit/>
          </a:bodyPr>
          <a:lstStyle/>
          <a:p>
            <a:pPr marR="0" lvl="0" fontAlgn="auto">
              <a:lnSpc>
                <a:spcPct val="130000"/>
              </a:lnSpc>
              <a:spcBef>
                <a:spcPts val="1200"/>
              </a:spcBef>
              <a:spcAft>
                <a:spcPct val="0"/>
              </a:spcAft>
              <a:buClr>
                <a:schemeClr val="accent1"/>
              </a:buClr>
              <a:buSzTx/>
              <a:buChar char="●"/>
            </a:pPr>
            <a:r>
              <a:rPr>
                <a:sym typeface="+mn-ea"/>
              </a:rPr>
              <a:t>单击此处编辑母版文本样式</a:t>
            </a:r>
            <a:endParaRPr>
              <a:sym typeface="+mn-ea"/>
            </a:endParaRPr>
          </a:p>
          <a:p>
            <a:pPr marR="0" lvl="1" fontAlgn="auto">
              <a:lnSpc>
                <a:spcPct val="120000"/>
              </a:lnSpc>
              <a:spcBef>
                <a:spcPts val="1200"/>
              </a:spcBef>
              <a:spcAft>
                <a:spcPct val="0"/>
              </a:spcAft>
              <a:buClr>
                <a:schemeClr val="accent1"/>
              </a:buClr>
              <a:buSzTx/>
              <a:buChar char="●"/>
              <a:tabLst>
                <a:tab pos="1609725"/>
              </a:tabLst>
            </a:pPr>
            <a:r>
              <a:rPr err="1">
                <a:sym typeface="+mn-ea"/>
              </a:rPr>
              <a:t>二级</a:t>
            </a:r>
            <a:endParaRPr>
              <a:sym typeface="+mn-ea"/>
            </a:endParaRPr>
          </a:p>
          <a:p>
            <a:pPr marR="0" lvl="2" fontAlgn="auto">
              <a:lnSpc>
                <a:spcPct val="120000"/>
              </a:lnSpc>
              <a:spcBef>
                <a:spcPts val="1200"/>
              </a:spcBef>
              <a:spcAft>
                <a:spcPct val="0"/>
              </a:spcAft>
              <a:buClr>
                <a:schemeClr val="accent1"/>
              </a:buClr>
              <a:buSzTx/>
              <a:buChar char="●"/>
            </a:pPr>
            <a:r>
              <a:rPr err="1">
                <a:sym typeface="+mn-ea"/>
              </a:rPr>
              <a:t>三级</a:t>
            </a:r>
            <a:endParaRPr>
              <a:sym typeface="+mn-ea"/>
            </a:endParaRPr>
          </a:p>
          <a:p>
            <a:pPr marR="0" lvl="3" fontAlgn="auto">
              <a:lnSpc>
                <a:spcPct val="120000"/>
              </a:lnSpc>
              <a:spcBef>
                <a:spcPts val="1200"/>
              </a:spcBef>
              <a:spcAft>
                <a:spcPct val="0"/>
              </a:spcAft>
              <a:buClr>
                <a:schemeClr val="accent1"/>
              </a:buClr>
              <a:buSzTx/>
              <a:buFont typeface="Wingdings" panose="05000000000000000000" charset="0"/>
              <a:buChar char=""/>
            </a:pPr>
            <a:r>
              <a:rPr err="1">
                <a:sym typeface="+mn-ea"/>
              </a:rPr>
              <a:t>四级</a:t>
            </a:r>
            <a:endParaRPr>
              <a:sym typeface="+mn-ea"/>
            </a:endParaRPr>
          </a:p>
          <a:p>
            <a:pPr marR="0" lvl="4" fontAlgn="auto">
              <a:lnSpc>
                <a:spcPct val="120000"/>
              </a:lnSpc>
              <a:spcBef>
                <a:spcPts val="1200"/>
              </a:spcBef>
              <a:spcAft>
                <a:spcPct val="0"/>
              </a:spcAft>
              <a:buClr>
                <a:schemeClr val="accent1"/>
              </a:buClr>
              <a:buSzTx/>
            </a:pPr>
            <a:r>
              <a:rPr err="1">
                <a:sym typeface="+mn-ea"/>
              </a:rPr>
              <a:t>五级</a:t>
            </a:r>
            <a:endParaRPr>
              <a:sym typeface="+mn-ea"/>
            </a:endParaRPr>
          </a:p>
        </p:txBody>
      </p:sp>
      <p:sp>
        <p:nvSpPr>
          <p:cNvPr id="1048662" name="标题占位符 2"/>
          <p:cNvSpPr>
            <a:spLocks noGrp="1"/>
          </p:cNvSpPr>
          <p:nvPr>
            <p:ph type="title"/>
            <p:custDataLst>
              <p:tags r:id="rId16"/>
            </p:custDataLst>
          </p:nvPr>
        </p:nvSpPr>
        <p:spPr>
          <a:xfrm>
            <a:off x="608400" y="365126"/>
            <a:ext cx="10969200" cy="1123016"/>
          </a:xfrm>
          <a:prstGeom prst="rect">
            <a:avLst/>
          </a:prstGeom>
          <a:noFill/>
          <a:ln>
            <a:noFill/>
            <a:prstDash val="sysDash"/>
          </a:ln>
        </p:spPr>
        <p:txBody>
          <a:bodyPr vert="horz" wrap="square" lIns="91440" tIns="45720" rIns="91440" bIns="45720" rtlCol="0" anchor="ctr">
            <a:normAutofit/>
          </a:bodyPr>
          <a:lstStyle/>
          <a:p>
            <a:pPr marL="0" marR="0" lvl="0" algn="ctr" fontAlgn="auto">
              <a:lnSpc>
                <a:spcPct val="100000"/>
              </a:lnSpc>
              <a:buClrTx/>
              <a:buSzTx/>
              <a:buFontTx/>
            </a:pPr>
            <a:r>
              <a:rPr lang="zh-CN" altLang="en-US"/>
              <a:t>单击此处编辑母版标题样式</a:t>
            </a:r>
            <a:endParaRPr lang="zh-CN" altLang="en-US"/>
          </a:p>
        </p:txBody>
      </p:sp>
      <p:sp>
        <p:nvSpPr>
          <p:cNvPr id="1048664" name="KSO_TEMPLATE" hidden="1"/>
          <p:cNvSpPr/>
          <p:nvPr userDrawn="1">
            <p:custDataLst>
              <p:tags r:id="rId17"/>
            </p:custDataLst>
          </p:nvPr>
        </p:nvSpPr>
        <p:spPr>
          <a:xfrm flipH="1">
            <a:off x="0" y="0"/>
            <a:ext cx="0" cy="0"/>
          </a:xfrm>
          <a:prstGeom prst="rect">
            <a:avLst/>
          </a:prstGeom>
          <a:solidFill>
            <a:schemeClr val="bg1"/>
          </a:solidFill>
          <a:ln>
            <a:solidFill>
              <a:srgbClr val="DCD6CA"/>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Tree>
  </p:cSld>
  <p:clrMap bg1="dk1" tx1="lt1" bg2="dk2" tx2="lt2" accent1="accent1" accent2="accent2" accent3="accent3" accent4="accent4" accent5="accent5" accent6="accent6" hlink="hlink" folHlink="folHlink"/>
  <p:sldLayoutIdLst>
    <p:sldLayoutId id="2147483660" r:id="rId1"/>
    <p:sldLayoutId id="2147497001" r:id="rId2"/>
    <p:sldLayoutId id="2147497002" r:id="rId3"/>
    <p:sldLayoutId id="2147497003" r:id="rId4"/>
    <p:sldLayoutId id="2147497004" r:id="rId5"/>
    <p:sldLayoutId id="2147497005" r:id="rId6"/>
    <p:sldLayoutId id="2147497006" r:id="rId7"/>
    <p:sldLayoutId id="2147497007" r:id="rId8"/>
    <p:sldLayoutId id="2147497008" r:id="rId9"/>
    <p:sldLayoutId id="2147497009" r:id="rId10"/>
    <p:sldLayoutId id="2147497010" r:id="rId11"/>
  </p:sldLayoutIdLst>
  <p:transition/>
  <p:timing/>
  <p:txStyles>
    <p:titleStyle>
      <a:lvl1pPr algn="l" defTabSz="914400" rtl="0" eaLnBrk="1" latinLnBrk="0" hangingPunct="1">
        <a:lnSpc>
          <a:spcPct val="90000"/>
        </a:lnSpc>
        <a:spcBef>
          <a:spcPct val="0"/>
        </a:spcBef>
        <a:buNone/>
        <a:defRPr kumimoji="0" lang="zh-CN" altLang="en-US" sz="3600" b="0" i="0" u="none" strike="noStrike" kern="1200" cap="none" spc="300" normalizeH="0" baseline="0" smtClean="0">
          <a:ln>
            <a:noFill/>
            <a:prstDash val="sysDot"/>
          </a:ln>
          <a:solidFill>
            <a:schemeClr val="accent1"/>
          </a:solidFill>
          <a:latin typeface="+mj-lt"/>
          <a:ea typeface="+mj-lt"/>
          <a:cs typeface="MiSans Normal" panose="00000500000000000000" charset="-122"/>
        </a:defRPr>
      </a:lvl1pPr>
    </p:titleStyle>
    <p:bodyStyle>
      <a:lvl1pPr marL="228600" indent="-228600" algn="l" defTabSz="914400" rtl="0" eaLnBrk="1" latinLnBrk="0" hangingPunct="1">
        <a:lnSpc>
          <a:spcPct val="90000"/>
        </a:lnSpc>
        <a:spcBef>
          <a:spcPts val="1000"/>
        </a:spcBef>
        <a:buFont typeface="Arial" pitchFamily="34" charset="0"/>
        <a:buChar char="•"/>
        <a:defRPr kumimoji="0" lang="zh-CN" altLang="en-US" sz="1800" b="0" i="0" u="none" strike="noStrike" kern="1200" cap="none" spc="150" normalizeH="0" baseline="0" noProof="1">
          <a:ln>
            <a:noFill/>
            <a:prstDash val="sysDot"/>
          </a:ln>
          <a:solidFill>
            <a:schemeClr val="tx1"/>
          </a:solidFill>
          <a:latin typeface="+mn-ea"/>
          <a:ea typeface="+mn-ea"/>
          <a:cs typeface="MiSans Normal" panose="00000500000000000000" charset="-122"/>
          <a:sym typeface="+mn-ea"/>
        </a:defRPr>
      </a:lvl1pPr>
      <a:lvl2pPr marL="685800" indent="-228600" algn="l" defTabSz="914400" rtl="0" eaLnBrk="1" latinLnBrk="0" hangingPunct="1">
        <a:lnSpc>
          <a:spcPct val="90000"/>
        </a:lnSpc>
        <a:spcBef>
          <a:spcPts val="500"/>
        </a:spcBef>
        <a:buFont typeface="Arial" pitchFamily="34" charset="0"/>
        <a:buChar char="•"/>
        <a:defRPr kumimoji="0" sz="1600" b="0" i="0" u="none" strike="noStrike" kern="1200" cap="none" spc="150" normalizeH="0" baseline="0" noProof="1">
          <a:solidFill>
            <a:schemeClr val="tx1"/>
          </a:solidFill>
          <a:latin typeface="+mn-ea"/>
          <a:ea typeface="+mn-ea"/>
          <a:cs typeface="MiSans Normal" panose="00000500000000000000" charset="-122"/>
          <a:sym typeface="+mn-ea"/>
        </a:defRPr>
      </a:lvl2pPr>
      <a:lvl3pPr marL="1143000" indent="-228600" algn="l" defTabSz="914400" rtl="0" eaLnBrk="1" latinLnBrk="0" hangingPunct="1">
        <a:lnSpc>
          <a:spcPct val="90000"/>
        </a:lnSpc>
        <a:spcBef>
          <a:spcPts val="500"/>
        </a:spcBef>
        <a:buFont typeface="Arial" pitchFamily="34" charset="0"/>
        <a:buChar char="•"/>
        <a:defRPr kumimoji="0" sz="1600" b="0" i="0" u="none" strike="noStrike" kern="1200" cap="none" spc="150" normalizeH="0" baseline="0" noProof="1">
          <a:solidFill>
            <a:schemeClr val="tx1"/>
          </a:solidFill>
          <a:latin typeface="+mn-ea"/>
          <a:ea typeface="+mn-ea"/>
          <a:cs typeface="MiSans Normal" panose="00000500000000000000" charset="-122"/>
          <a:sym typeface="+mn-ea"/>
        </a:defRPr>
      </a:lvl3pPr>
      <a:lvl4pPr marL="1600200" indent="-228600" algn="l" defTabSz="914400" rtl="0" eaLnBrk="1" latinLnBrk="0" hangingPunct="1">
        <a:lnSpc>
          <a:spcPct val="90000"/>
        </a:lnSpc>
        <a:spcBef>
          <a:spcPts val="500"/>
        </a:spcBef>
        <a:buFont typeface="Arial" pitchFamily="34" charset="0"/>
        <a:buChar char="•"/>
        <a:defRPr kumimoji="0" sz="1400" b="0" i="0" u="none" strike="noStrike" kern="1200" cap="none" spc="150" normalizeH="0" baseline="0" noProof="1">
          <a:solidFill>
            <a:schemeClr val="tx1"/>
          </a:solidFill>
          <a:latin typeface="+mn-ea"/>
          <a:ea typeface="+mn-ea"/>
          <a:cs typeface="MiSans Normal" panose="00000500000000000000" charset="-122"/>
          <a:sym typeface="+mn-ea"/>
        </a:defRPr>
      </a:lvl4pPr>
      <a:lvl5pPr marL="2057400" indent="-228600" algn="l" defTabSz="914400" rtl="0" eaLnBrk="1" latinLnBrk="0" hangingPunct="1">
        <a:lnSpc>
          <a:spcPct val="90000"/>
        </a:lnSpc>
        <a:spcBef>
          <a:spcPts val="500"/>
        </a:spcBef>
        <a:buFont typeface="Arial" pitchFamily="34" charset="0"/>
        <a:buChar char="•"/>
        <a:defRPr kumimoji="0" sz="1400" b="0" i="0" u="none" strike="noStrike" kern="1200" cap="none" spc="150" normalizeH="0" baseline="0" noProof="1">
          <a:solidFill>
            <a:schemeClr val="tx1"/>
          </a:solidFill>
          <a:latin typeface="+mn-ea"/>
          <a:ea typeface="+mn-ea"/>
          <a:cs typeface="MiSans Normal" panose="00000500000000000000" charset="-122"/>
          <a:sym typeface="+mn-ea"/>
        </a:defRPr>
      </a:lvl5pPr>
      <a:lvl6pPr marL="25146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2.xml" /><Relationship Id="rId2" Type="http://schemas.openxmlformats.org/officeDocument/2006/relationships/notesSlide" Target="../notesSlides/notesSlide1.xml" /><Relationship Id="rId3" Type="http://schemas.openxmlformats.org/officeDocument/2006/relationships/tags" Target="../tags/tag142.xml" /><Relationship Id="rId4" Type="http://schemas.openxmlformats.org/officeDocument/2006/relationships/tags" Target="../tags/tag143.xml" /><Relationship Id="rId5" Type="http://schemas.openxmlformats.org/officeDocument/2006/relationships/tags" Target="../tags/tag144.xml" /><Relationship Id="rId6" Type="http://schemas.openxmlformats.org/officeDocument/2006/relationships/tags" Target="../tags/tag145.xml"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4.xml" /><Relationship Id="rId10" Type="http://schemas.openxmlformats.org/officeDocument/2006/relationships/tags" Target="../tags/tag153.xml" /><Relationship Id="rId11" Type="http://schemas.openxmlformats.org/officeDocument/2006/relationships/tags" Target="../tags/tag154.xml" /><Relationship Id="rId12" Type="http://schemas.openxmlformats.org/officeDocument/2006/relationships/tags" Target="../tags/tag155.xml" /><Relationship Id="rId13" Type="http://schemas.openxmlformats.org/officeDocument/2006/relationships/tags" Target="../tags/tag156.xml" /><Relationship Id="rId14" Type="http://schemas.openxmlformats.org/officeDocument/2006/relationships/tags" Target="../tags/tag157.xml" /><Relationship Id="rId15" Type="http://schemas.openxmlformats.org/officeDocument/2006/relationships/tags" Target="../tags/tag158.xml" /><Relationship Id="rId16" Type="http://schemas.openxmlformats.org/officeDocument/2006/relationships/tags" Target="../tags/tag159.xml" /><Relationship Id="rId17" Type="http://schemas.openxmlformats.org/officeDocument/2006/relationships/tags" Target="../tags/tag160.xml" /><Relationship Id="rId18" Type="http://schemas.openxmlformats.org/officeDocument/2006/relationships/tags" Target="../tags/tag161.xml" /><Relationship Id="rId19" Type="http://schemas.openxmlformats.org/officeDocument/2006/relationships/tags" Target="../tags/tag162.xml" /><Relationship Id="rId2" Type="http://schemas.openxmlformats.org/officeDocument/2006/relationships/notesSlide" Target="../notesSlides/notesSlide2.xml" /><Relationship Id="rId20" Type="http://schemas.openxmlformats.org/officeDocument/2006/relationships/tags" Target="../tags/tag163.xml" /><Relationship Id="rId21" Type="http://schemas.openxmlformats.org/officeDocument/2006/relationships/tags" Target="../tags/tag164.xml" /><Relationship Id="rId22" Type="http://schemas.openxmlformats.org/officeDocument/2006/relationships/tags" Target="../tags/tag165.xml" /><Relationship Id="rId23" Type="http://schemas.openxmlformats.org/officeDocument/2006/relationships/tags" Target="../tags/tag166.xml" /><Relationship Id="rId24" Type="http://schemas.openxmlformats.org/officeDocument/2006/relationships/tags" Target="../tags/tag167.xml" /><Relationship Id="rId25" Type="http://schemas.openxmlformats.org/officeDocument/2006/relationships/tags" Target="../tags/tag168.xml" /><Relationship Id="rId26" Type="http://schemas.openxmlformats.org/officeDocument/2006/relationships/tags" Target="../tags/tag169.xml" /><Relationship Id="rId3" Type="http://schemas.openxmlformats.org/officeDocument/2006/relationships/tags" Target="../tags/tag146.xml" /><Relationship Id="rId4" Type="http://schemas.openxmlformats.org/officeDocument/2006/relationships/tags" Target="../tags/tag147.xml" /><Relationship Id="rId5" Type="http://schemas.openxmlformats.org/officeDocument/2006/relationships/tags" Target="../tags/tag148.xml" /><Relationship Id="rId6" Type="http://schemas.openxmlformats.org/officeDocument/2006/relationships/tags" Target="../tags/tag149.xml" /><Relationship Id="rId7" Type="http://schemas.openxmlformats.org/officeDocument/2006/relationships/tags" Target="../tags/tag150.xml" /><Relationship Id="rId8" Type="http://schemas.openxmlformats.org/officeDocument/2006/relationships/tags" Target="../tags/tag151.xml" /><Relationship Id="rId9" Type="http://schemas.openxmlformats.org/officeDocument/2006/relationships/tags" Target="../tags/tag152.xml"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5.xml" /><Relationship Id="rId2" Type="http://schemas.openxmlformats.org/officeDocument/2006/relationships/tags" Target="../tags/tag170.xml" /><Relationship Id="rId3" Type="http://schemas.openxmlformats.org/officeDocument/2006/relationships/tags" Target="../tags/tag171.xml" /><Relationship Id="rId4" Type="http://schemas.openxmlformats.org/officeDocument/2006/relationships/tags" Target="../tags/tag172.xml"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5.xml" /><Relationship Id="rId2" Type="http://schemas.openxmlformats.org/officeDocument/2006/relationships/tags" Target="../tags/tag173.xml" /><Relationship Id="rId3" Type="http://schemas.openxmlformats.org/officeDocument/2006/relationships/tags" Target="../tags/tag174.xml" /><Relationship Id="rId4" Type="http://schemas.openxmlformats.org/officeDocument/2006/relationships/tags" Target="../tags/tag175.xml"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3.xml" /><Relationship Id="rId10" Type="http://schemas.openxmlformats.org/officeDocument/2006/relationships/tags" Target="../tags/tag184.xml" /><Relationship Id="rId11" Type="http://schemas.openxmlformats.org/officeDocument/2006/relationships/tags" Target="../tags/tag185.xml" /><Relationship Id="rId12" Type="http://schemas.openxmlformats.org/officeDocument/2006/relationships/tags" Target="../tags/tag186.xml" /><Relationship Id="rId13" Type="http://schemas.openxmlformats.org/officeDocument/2006/relationships/tags" Target="../tags/tag187.xml" /><Relationship Id="rId14" Type="http://schemas.openxmlformats.org/officeDocument/2006/relationships/tags" Target="../tags/tag188.xml" /><Relationship Id="rId15" Type="http://schemas.openxmlformats.org/officeDocument/2006/relationships/tags" Target="../tags/tag189.xml" /><Relationship Id="rId16" Type="http://schemas.openxmlformats.org/officeDocument/2006/relationships/tags" Target="../tags/tag190.xml" /><Relationship Id="rId17" Type="http://schemas.openxmlformats.org/officeDocument/2006/relationships/tags" Target="../tags/tag191.xml" /><Relationship Id="rId18" Type="http://schemas.openxmlformats.org/officeDocument/2006/relationships/tags" Target="../tags/tag192.xml" /><Relationship Id="rId19" Type="http://schemas.openxmlformats.org/officeDocument/2006/relationships/tags" Target="../tags/tag193.xml" /><Relationship Id="rId2" Type="http://schemas.openxmlformats.org/officeDocument/2006/relationships/tags" Target="../tags/tag176.xml" /><Relationship Id="rId20" Type="http://schemas.openxmlformats.org/officeDocument/2006/relationships/tags" Target="../tags/tag194.xml" /><Relationship Id="rId21" Type="http://schemas.openxmlformats.org/officeDocument/2006/relationships/tags" Target="../tags/tag195.xml" /><Relationship Id="rId22" Type="http://schemas.openxmlformats.org/officeDocument/2006/relationships/tags" Target="../tags/tag196.xml" /><Relationship Id="rId23" Type="http://schemas.openxmlformats.org/officeDocument/2006/relationships/tags" Target="../tags/tag197.xml" /><Relationship Id="rId3" Type="http://schemas.openxmlformats.org/officeDocument/2006/relationships/tags" Target="../tags/tag177.xml" /><Relationship Id="rId4" Type="http://schemas.openxmlformats.org/officeDocument/2006/relationships/tags" Target="../tags/tag178.xml" /><Relationship Id="rId5" Type="http://schemas.openxmlformats.org/officeDocument/2006/relationships/tags" Target="../tags/tag179.xml" /><Relationship Id="rId6" Type="http://schemas.openxmlformats.org/officeDocument/2006/relationships/tags" Target="../tags/tag180.xml" /><Relationship Id="rId7" Type="http://schemas.openxmlformats.org/officeDocument/2006/relationships/tags" Target="../tags/tag181.xml" /><Relationship Id="rId8" Type="http://schemas.openxmlformats.org/officeDocument/2006/relationships/tags" Target="../tags/tag182.xml" /><Relationship Id="rId9" Type="http://schemas.openxmlformats.org/officeDocument/2006/relationships/tags" Target="../tags/tag183.xml"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3.xml" /><Relationship Id="rId10" Type="http://schemas.openxmlformats.org/officeDocument/2006/relationships/tags" Target="../tags/tag206.xml" /><Relationship Id="rId11" Type="http://schemas.openxmlformats.org/officeDocument/2006/relationships/tags" Target="../tags/tag207.xml" /><Relationship Id="rId12" Type="http://schemas.openxmlformats.org/officeDocument/2006/relationships/tags" Target="../tags/tag208.xml" /><Relationship Id="rId13" Type="http://schemas.openxmlformats.org/officeDocument/2006/relationships/tags" Target="../tags/tag209.xml" /><Relationship Id="rId2" Type="http://schemas.openxmlformats.org/officeDocument/2006/relationships/tags" Target="../tags/tag198.xml" /><Relationship Id="rId3" Type="http://schemas.openxmlformats.org/officeDocument/2006/relationships/tags" Target="../tags/tag199.xml" /><Relationship Id="rId4" Type="http://schemas.openxmlformats.org/officeDocument/2006/relationships/tags" Target="../tags/tag200.xml" /><Relationship Id="rId5" Type="http://schemas.openxmlformats.org/officeDocument/2006/relationships/tags" Target="../tags/tag201.xml" /><Relationship Id="rId6" Type="http://schemas.openxmlformats.org/officeDocument/2006/relationships/tags" Target="../tags/tag202.xml" /><Relationship Id="rId7" Type="http://schemas.openxmlformats.org/officeDocument/2006/relationships/tags" Target="../tags/tag203.xml" /><Relationship Id="rId8" Type="http://schemas.openxmlformats.org/officeDocument/2006/relationships/tags" Target="../tags/tag204.xml" /><Relationship Id="rId9" Type="http://schemas.openxmlformats.org/officeDocument/2006/relationships/tags" Target="../tags/tag205.xml"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5.xml" /><Relationship Id="rId2" Type="http://schemas.openxmlformats.org/officeDocument/2006/relationships/tags" Target="../tags/tag210.xml" /><Relationship Id="rId3" Type="http://schemas.openxmlformats.org/officeDocument/2006/relationships/tags" Target="../tags/tag211.xml" /><Relationship Id="rId4" Type="http://schemas.openxmlformats.org/officeDocument/2006/relationships/tags" Target="../tags/tag212.xml"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3.xml" /><Relationship Id="rId10" Type="http://schemas.openxmlformats.org/officeDocument/2006/relationships/tags" Target="../tags/tag221.xml" /><Relationship Id="rId11" Type="http://schemas.openxmlformats.org/officeDocument/2006/relationships/tags" Target="../tags/tag222.xml" /><Relationship Id="rId12" Type="http://schemas.openxmlformats.org/officeDocument/2006/relationships/tags" Target="../tags/tag223.xml" /><Relationship Id="rId13" Type="http://schemas.openxmlformats.org/officeDocument/2006/relationships/tags" Target="../tags/tag224.xml" /><Relationship Id="rId14" Type="http://schemas.openxmlformats.org/officeDocument/2006/relationships/tags" Target="../tags/tag225.xml" /><Relationship Id="rId15" Type="http://schemas.openxmlformats.org/officeDocument/2006/relationships/tags" Target="../tags/tag226.xml" /><Relationship Id="rId16" Type="http://schemas.openxmlformats.org/officeDocument/2006/relationships/tags" Target="../tags/tag227.xml" /><Relationship Id="rId17" Type="http://schemas.openxmlformats.org/officeDocument/2006/relationships/tags" Target="../tags/tag228.xml" /><Relationship Id="rId18" Type="http://schemas.openxmlformats.org/officeDocument/2006/relationships/tags" Target="../tags/tag229.xml" /><Relationship Id="rId19" Type="http://schemas.openxmlformats.org/officeDocument/2006/relationships/tags" Target="../tags/tag230.xml" /><Relationship Id="rId2" Type="http://schemas.openxmlformats.org/officeDocument/2006/relationships/tags" Target="../tags/tag213.xml" /><Relationship Id="rId3" Type="http://schemas.openxmlformats.org/officeDocument/2006/relationships/tags" Target="../tags/tag214.xml" /><Relationship Id="rId4" Type="http://schemas.openxmlformats.org/officeDocument/2006/relationships/tags" Target="../tags/tag215.xml" /><Relationship Id="rId5" Type="http://schemas.openxmlformats.org/officeDocument/2006/relationships/tags" Target="../tags/tag216.xml" /><Relationship Id="rId6" Type="http://schemas.openxmlformats.org/officeDocument/2006/relationships/tags" Target="../tags/tag217.xml" /><Relationship Id="rId7" Type="http://schemas.openxmlformats.org/officeDocument/2006/relationships/tags" Target="../tags/tag218.xml" /><Relationship Id="rId8" Type="http://schemas.openxmlformats.org/officeDocument/2006/relationships/tags" Target="../tags/tag219.xml" /><Relationship Id="rId9" Type="http://schemas.openxmlformats.org/officeDocument/2006/relationships/tags" Target="../tags/tag220.xml"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tags" Target="../tags/tag231.xml" /><Relationship Id="rId3" Type="http://schemas.openxmlformats.org/officeDocument/2006/relationships/tags" Target="../tags/tag232.xml" /><Relationship Id="rId4" Type="http://schemas.openxmlformats.org/officeDocument/2006/relationships/tags" Target="../tags/tag233.xml" /><Relationship Id="rId5" Type="http://schemas.openxmlformats.org/officeDocument/2006/relationships/tags" Target="../tags/tag234.xml" /><Relationship Id="rId6" Type="http://schemas.openxmlformats.org/officeDocument/2006/relationships/tags" Target="../tags/tag235.xml" /><Relationship Id="rId7" Type="http://schemas.openxmlformats.org/officeDocument/2006/relationships/tags" Target="../tags/tag236.xml"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5.xml" /><Relationship Id="rId2" Type="http://schemas.openxmlformats.org/officeDocument/2006/relationships/tags" Target="../tags/tag237.xml" /><Relationship Id="rId3" Type="http://schemas.openxmlformats.org/officeDocument/2006/relationships/tags" Target="../tags/tag238.xml" /><Relationship Id="rId4" Type="http://schemas.openxmlformats.org/officeDocument/2006/relationships/tags" Target="../tags/tag239.xml"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3.xml" /><Relationship Id="rId10" Type="http://schemas.openxmlformats.org/officeDocument/2006/relationships/tags" Target="../tags/tag248.xml" /><Relationship Id="rId11" Type="http://schemas.openxmlformats.org/officeDocument/2006/relationships/tags" Target="../tags/tag249.xml" /><Relationship Id="rId12" Type="http://schemas.openxmlformats.org/officeDocument/2006/relationships/tags" Target="../tags/tag250.xml" /><Relationship Id="rId13" Type="http://schemas.openxmlformats.org/officeDocument/2006/relationships/tags" Target="../tags/tag251.xml" /><Relationship Id="rId14" Type="http://schemas.openxmlformats.org/officeDocument/2006/relationships/tags" Target="../tags/tag252.xml" /><Relationship Id="rId15" Type="http://schemas.openxmlformats.org/officeDocument/2006/relationships/tags" Target="../tags/tag253.xml" /><Relationship Id="rId16" Type="http://schemas.openxmlformats.org/officeDocument/2006/relationships/tags" Target="../tags/tag254.xml" /><Relationship Id="rId17" Type="http://schemas.openxmlformats.org/officeDocument/2006/relationships/tags" Target="../tags/tag255.xml" /><Relationship Id="rId18" Type="http://schemas.openxmlformats.org/officeDocument/2006/relationships/tags" Target="../tags/tag256.xml" /><Relationship Id="rId19" Type="http://schemas.openxmlformats.org/officeDocument/2006/relationships/tags" Target="../tags/tag257.xml" /><Relationship Id="rId2" Type="http://schemas.openxmlformats.org/officeDocument/2006/relationships/tags" Target="../tags/tag240.xml" /><Relationship Id="rId20" Type="http://schemas.openxmlformats.org/officeDocument/2006/relationships/tags" Target="../tags/tag258.xml" /><Relationship Id="rId21" Type="http://schemas.openxmlformats.org/officeDocument/2006/relationships/tags" Target="../tags/tag259.xml" /><Relationship Id="rId3" Type="http://schemas.openxmlformats.org/officeDocument/2006/relationships/tags" Target="../tags/tag241.xml" /><Relationship Id="rId4" Type="http://schemas.openxmlformats.org/officeDocument/2006/relationships/tags" Target="../tags/tag242.xml" /><Relationship Id="rId5" Type="http://schemas.openxmlformats.org/officeDocument/2006/relationships/tags" Target="../tags/tag243.xml" /><Relationship Id="rId6" Type="http://schemas.openxmlformats.org/officeDocument/2006/relationships/tags" Target="../tags/tag244.xml" /><Relationship Id="rId7" Type="http://schemas.openxmlformats.org/officeDocument/2006/relationships/tags" Target="../tags/tag245.xml" /><Relationship Id="rId8" Type="http://schemas.openxmlformats.org/officeDocument/2006/relationships/tags" Target="../tags/tag246.xml" /><Relationship Id="rId9" Type="http://schemas.openxmlformats.org/officeDocument/2006/relationships/tags" Target="../tags/tag247.xml"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tags" Target="../tags/tag260.xml" /><Relationship Id="rId3" Type="http://schemas.openxmlformats.org/officeDocument/2006/relationships/tags" Target="../tags/tag261.xml" /><Relationship Id="rId4" Type="http://schemas.openxmlformats.org/officeDocument/2006/relationships/tags" Target="../tags/tag262.xml" /><Relationship Id="rId5" Type="http://schemas.openxmlformats.org/officeDocument/2006/relationships/tags" Target="../tags/tag263.xml"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3.xml" /><Relationship Id="rId10" Type="http://schemas.openxmlformats.org/officeDocument/2006/relationships/tags" Target="../tags/tag272.xml" /><Relationship Id="rId11" Type="http://schemas.openxmlformats.org/officeDocument/2006/relationships/tags" Target="../tags/tag273.xml" /><Relationship Id="rId12" Type="http://schemas.openxmlformats.org/officeDocument/2006/relationships/tags" Target="../tags/tag274.xml" /><Relationship Id="rId13" Type="http://schemas.openxmlformats.org/officeDocument/2006/relationships/tags" Target="../tags/tag275.xml" /><Relationship Id="rId14" Type="http://schemas.openxmlformats.org/officeDocument/2006/relationships/tags" Target="../tags/tag276.xml" /><Relationship Id="rId15" Type="http://schemas.openxmlformats.org/officeDocument/2006/relationships/tags" Target="../tags/tag277.xml" /><Relationship Id="rId16" Type="http://schemas.openxmlformats.org/officeDocument/2006/relationships/tags" Target="../tags/tag278.xml" /><Relationship Id="rId17" Type="http://schemas.openxmlformats.org/officeDocument/2006/relationships/tags" Target="../tags/tag279.xml" /><Relationship Id="rId18" Type="http://schemas.openxmlformats.org/officeDocument/2006/relationships/tags" Target="../tags/tag280.xml" /><Relationship Id="rId19" Type="http://schemas.openxmlformats.org/officeDocument/2006/relationships/tags" Target="../tags/tag281.xml" /><Relationship Id="rId2" Type="http://schemas.openxmlformats.org/officeDocument/2006/relationships/tags" Target="../tags/tag264.xml" /><Relationship Id="rId3" Type="http://schemas.openxmlformats.org/officeDocument/2006/relationships/tags" Target="../tags/tag265.xml" /><Relationship Id="rId4" Type="http://schemas.openxmlformats.org/officeDocument/2006/relationships/tags" Target="../tags/tag266.xml" /><Relationship Id="rId5" Type="http://schemas.openxmlformats.org/officeDocument/2006/relationships/tags" Target="../tags/tag267.xml" /><Relationship Id="rId6" Type="http://schemas.openxmlformats.org/officeDocument/2006/relationships/tags" Target="../tags/tag268.xml" /><Relationship Id="rId7" Type="http://schemas.openxmlformats.org/officeDocument/2006/relationships/tags" Target="../tags/tag269.xml" /><Relationship Id="rId8" Type="http://schemas.openxmlformats.org/officeDocument/2006/relationships/tags" Target="../tags/tag270.xml" /><Relationship Id="rId9" Type="http://schemas.openxmlformats.org/officeDocument/2006/relationships/tags" Target="../tags/tag271.xml"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908065113103006023"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29" name=""/>
        <p:cNvGrpSpPr/>
        <p:nvPr/>
      </p:nvGrpSpPr>
      <p:grpSpPr>
        <a:xfrm>
          <a:off x="0" y="0"/>
          <a:ext cx="0" cy="0"/>
        </a:xfrm>
      </p:grpSpPr>
      <p:sp>
        <p:nvSpPr>
          <p:cNvPr id="1048648" name="文本占位符 23"/>
          <p:cNvSpPr>
            <a:spLocks noGrp="1"/>
          </p:cNvSpPr>
          <p:nvPr>
            <p:ph type="body" idx="33"/>
            <p:custDataLst>
              <p:tags r:id="rId3"/>
            </p:custDataLst>
          </p:nvPr>
        </p:nvSpPr>
        <p:spPr/>
        <p:txBody>
          <a:bodyPr>
            <a:normAutofit fontScale="92857"/>
          </a:bodyPr>
          <a:lstStyle/>
          <a:p>
            <a:r>
              <a:rPr lang="zh-CN" altLang="en-US"/>
              <a:t>汇报人：</a:t>
            </a:r>
            <a:endParaRPr lang="zh-CN" altLang="en-US"/>
          </a:p>
        </p:txBody>
      </p:sp>
      <p:sp>
        <p:nvSpPr>
          <p:cNvPr id="1048650" name="文本占位符 36"/>
          <p:cNvSpPr>
            <a:spLocks noGrp="1"/>
          </p:cNvSpPr>
          <p:nvPr>
            <p:ph type="body" idx="32"/>
            <p:custDataLst>
              <p:tags r:id="rId4"/>
            </p:custDataLst>
          </p:nvPr>
        </p:nvSpPr>
        <p:spPr/>
        <p:txBody>
          <a:bodyPr/>
          <a:lstStyle/>
          <a:p>
            <a:r>
              <a:rPr lang="zh-CN" altLang="en-US"/>
              <a:t>,</a:t>
            </a:r>
            <a:endParaRPr lang="zh-CN" altLang="en-US"/>
          </a:p>
        </p:txBody>
      </p:sp>
      <p:sp>
        <p:nvSpPr>
          <p:cNvPr id="1048652" name="标题 37"/>
          <p:cNvSpPr>
            <a:spLocks noGrp="1"/>
          </p:cNvSpPr>
          <p:nvPr>
            <p:ph type="title" idx="31"/>
            <p:custDataLst>
              <p:tags r:id="rId5"/>
            </p:custDataLst>
          </p:nvPr>
        </p:nvSpPr>
        <p:spPr/>
        <p:txBody>
          <a:bodyPr>
            <a:normAutofit fontScale="90000"/>
          </a:bodyPr>
          <a:lstStyle/>
          <a:p>
            <a:r>
              <a:rPr lang="zh-CN" altLang="en-US"/>
              <a:t>高考物理一轮复习课件：76练习使用多用电表35张，含详解</a:t>
            </a:r>
            <a:endParaRPr lang="zh-CN" altLang="en-US"/>
          </a:p>
        </p:txBody>
      </p:sp>
    </p:spTree>
    <p:custDataLst>
      <p:tags r:id="rId6"/>
    </p:custDataLst>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57" name=""/>
        <p:cNvGrpSpPr/>
        <p:nvPr/>
      </p:nvGrpSpPr>
      <p:grpSpPr>
        <a:xfrm>
          <a:off x="0" y="0"/>
          <a:ext cx="0" cy="0"/>
        </a:xfrm>
      </p:grpSpPr>
      <p:sp>
        <p:nvSpPr>
          <p:cNvPr id="1048932" name="文本占位符 11"/>
          <p:cNvSpPr>
            <a:spLocks noGrp="1"/>
          </p:cNvSpPr>
          <p:nvPr>
            <p:ph type="body" idx="14"/>
            <p:custDataLst>
              <p:tags r:id="rId3"/>
            </p:custDataLst>
          </p:nvPr>
        </p:nvSpPr>
        <p:spPr/>
        <p:txBody>
          <a:bodyPr>
            <a:normAutofit fontScale="95833"/>
          </a:bodyPr>
          <a:lstStyle/>
          <a:p>
            <a:r>
              <a:rPr lang="zh-CN" altLang="en-US"/>
              <a:t>CONTENTS</a:t>
            </a:r>
            <a:endParaRPr lang="zh-CN" altLang="en-US"/>
          </a:p>
        </p:txBody>
      </p:sp>
      <p:sp>
        <p:nvSpPr>
          <p:cNvPr id="1048934" name="标题 12"/>
          <p:cNvSpPr>
            <a:spLocks noGrp="1"/>
          </p:cNvSpPr>
          <p:nvPr>
            <p:ph type="title" idx="13"/>
            <p:custDataLst>
              <p:tags r:id="rId4"/>
            </p:custDataLst>
          </p:nvPr>
        </p:nvSpPr>
        <p:spPr/>
        <p:txBody>
          <a:bodyPr>
            <a:normAutofit fontScale="90000"/>
          </a:bodyPr>
          <a:lstStyle/>
          <a:p>
            <a:r>
              <a:rPr lang="zh-CN" altLang="en-US"/>
              <a:t>目录</a:t>
            </a:r>
            <a:endParaRPr lang="zh-CN" altLang="en-US"/>
          </a:p>
        </p:txBody>
      </p:sp>
      <p:cxnSp>
        <p:nvCxnSpPr>
          <p:cNvPr id="3145755" name="直接连接符 82"/>
          <p:cNvCxnSpPr/>
          <p:nvPr>
            <p:custDataLst>
              <p:tags r:id="rId5"/>
            </p:custDataLst>
          </p:nvPr>
        </p:nvCxnSpPr>
        <p:spPr>
          <a:xfrm flipH="1" flipV="1">
            <a:off x="3133725" y="1007110"/>
            <a:ext cx="0" cy="894715"/>
          </a:xfrm>
          <a:prstGeom prst="line">
            <a:avLst/>
          </a:prstGeom>
          <a:ln>
            <a:gradFill>
              <a:gsLst>
                <a:gs pos="0">
                  <a:schemeClr val="accent3">
                    <a:alpha val="0"/>
                  </a:schemeClr>
                </a:gs>
                <a:gs pos="100000">
                  <a:schemeClr val="bg1"/>
                </a:gs>
              </a:gsLst>
              <a:lin ang="5400000" scaled="1"/>
            </a:gradFill>
            <a:tailEnd type="oval" w="sm" len="sm"/>
          </a:ln>
        </p:spPr>
        <p:style>
          <a:lnRef idx="1">
            <a:schemeClr val="accent1"/>
          </a:lnRef>
          <a:fillRef idx="0">
            <a:schemeClr val="accent1"/>
          </a:fillRef>
          <a:effectRef idx="0">
            <a:schemeClr val="accent1"/>
          </a:effectRef>
          <a:fontRef idx="minor">
            <a:schemeClr val="tx1"/>
          </a:fontRef>
        </p:style>
      </p:cxnSp>
      <p:sp>
        <p:nvSpPr>
          <p:cNvPr id="1048936" name="序号"/>
          <p:cNvSpPr txBox="1"/>
          <p:nvPr>
            <p:custDataLst>
              <p:tags r:id="rId6"/>
            </p:custDataLst>
          </p:nvPr>
        </p:nvSpPr>
        <p:spPr>
          <a:xfrm>
            <a:off x="2499360" y="932180"/>
            <a:ext cx="628650" cy="501015"/>
          </a:xfrm>
          <a:prstGeom prst="rect">
            <a:avLst/>
          </a:prstGeom>
          <a:noFill/>
        </p:spPr>
        <p:txBody>
          <a:bodyPr wrap="square" lIns="91440" tIns="45720" rIns="91440" bIns="45720" rtlCol="0" anchor="t">
            <a:normAutofit fontScale="95833"/>
          </a:bodyPr>
          <a:lstStyle>
            <a:defPPr>
              <a:defRPr lang="zh-CN"/>
            </a:defPPr>
            <a:lvl1pPr marL="0" algn="l" defTabSz="914400" rtl="0" eaLnBrk="1" latinLnBrk="0" hangingPunct="1">
              <a:lnSpc>
                <a:spcPct val="130000"/>
              </a:lnSpc>
              <a:defRPr sz="2400" kern="1200">
                <a:gradFill flip="none" rotWithShape="1">
                  <a:gsLst>
                    <a:gs pos="0">
                      <a:schemeClr val="accent1"/>
                    </a:gs>
                    <a:gs pos="100000">
                      <a:srgbClr val="33CCFF"/>
                    </a:gs>
                  </a:gsLst>
                  <a:lin ang="2700000" scaled="1"/>
                </a:gradFill>
                <a:effectLst>
                  <a:outerShdw blurRad="139700" dist="38100" sx="102000" sy="102000" algn="ctr" rotWithShape="0">
                    <a:srgbClr val="33CCFF">
                      <a:alpha val="34000"/>
                    </a:srgbClr>
                  </a:outerShdw>
                </a:effectLst>
                <a:latin typeface="+mj-ea"/>
                <a:ea typeface="+mj-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l">
              <a:lnSpc>
                <a:spcPct val="90000"/>
              </a:lnSpc>
              <a:buClrTx/>
              <a:buSzTx/>
              <a:buFontTx/>
            </a:pPr>
            <a:r>
              <a:rPr lang="en-US" altLang="zh-CN">
                <a:gradFill flip="none" rotWithShape="1">
                  <a:gsLst>
                    <a:gs pos="0">
                      <a:schemeClr val="accent1"/>
                    </a:gs>
                    <a:gs pos="100000">
                      <a:schemeClr val="tx1"/>
                    </a:gs>
                  </a:gsLst>
                  <a:lin ang="2700000" scaled="1"/>
                </a:gradFill>
                <a:effectLst>
                  <a:outerShdw blurRad="139700" dist="38100" sx="102000" sy="102000" algn="ctr" rotWithShape="0">
                    <a:schemeClr val="accent6">
                      <a:alpha val="34000"/>
                    </a:schemeClr>
                  </a:outerShdw>
                </a:effectLst>
                <a:latin typeface="+mn-lt"/>
                <a:ea typeface="+mn-lt"/>
                <a:cs typeface="MiSans Normal" panose="00000500000000000000" charset="-122"/>
                <a:sym typeface="+mn-ea"/>
              </a:rPr>
              <a:t>01.</a:t>
            </a:r>
            <a:endParaRPr lang="en-US" altLang="zh-CN">
              <a:gradFill flip="none" rotWithShape="1">
                <a:gsLst>
                  <a:gs pos="0">
                    <a:schemeClr val="accent1"/>
                  </a:gs>
                  <a:gs pos="100000">
                    <a:schemeClr val="tx1"/>
                  </a:gs>
                </a:gsLst>
                <a:lin ang="2700000" scaled="1"/>
              </a:gradFill>
              <a:effectLst>
                <a:outerShdw blurRad="139700" dist="38100" sx="102000" sy="102000" algn="ctr" rotWithShape="0">
                  <a:schemeClr val="accent6">
                    <a:alpha val="34000"/>
                  </a:schemeClr>
                </a:outerShdw>
              </a:effectLst>
              <a:latin typeface="+mn-lt"/>
              <a:ea typeface="+mn-lt"/>
              <a:cs typeface="MiSans Normal" panose="00000500000000000000" charset="-122"/>
              <a:sym typeface="+mn-ea"/>
            </a:endParaRPr>
          </a:p>
        </p:txBody>
      </p:sp>
      <p:sp>
        <p:nvSpPr>
          <p:cNvPr id="1048938" name="标题"/>
          <p:cNvSpPr txBox="1"/>
          <p:nvPr>
            <p:custDataLst>
              <p:tags r:id="rId7"/>
            </p:custDataLst>
          </p:nvPr>
        </p:nvSpPr>
        <p:spPr>
          <a:xfrm>
            <a:off x="3229610" y="1007110"/>
            <a:ext cx="2468245" cy="1181100"/>
          </a:xfrm>
          <a:prstGeom prst="rect">
            <a:avLst/>
          </a:prstGeom>
          <a:noFill/>
        </p:spPr>
        <p:txBody>
          <a:bodyPr vert="horz" wrap="square" lIns="0" tIns="0" rIns="0" bIns="0" rtlCol="0" anchor="t">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l">
              <a:buClrTx/>
              <a:buSzTx/>
              <a:buFontTx/>
            </a:pPr>
            <a:r>
              <a:rPr lang="zh-CN" altLang="en-US" sz="2400">
                <a:gradFill>
                  <a:gsLst>
                    <a:gs pos="0">
                      <a:schemeClr val="tx1"/>
                    </a:gs>
                    <a:gs pos="100000">
                      <a:schemeClr val="accent1"/>
                    </a:gs>
                  </a:gsLst>
                  <a:lin ang="13500000" scaled="1"/>
                </a:gradFill>
                <a:effectLst/>
                <a:latin typeface="+mj-lt"/>
                <a:ea typeface="+mj-lt"/>
                <a:cs typeface="MiSans Normal" panose="00000500000000000000" charset="-122"/>
                <a:sym typeface="+mn-ea"/>
              </a:rPr>
              <a:t>添加目录标题</a:t>
            </a:r>
            <a:endParaRPr lang="zh-CN" altLang="en-US" sz="2400">
              <a:gradFill>
                <a:gsLst>
                  <a:gs pos="0">
                    <a:schemeClr val="tx1"/>
                  </a:gs>
                  <a:gs pos="100000">
                    <a:schemeClr val="accent1"/>
                  </a:gs>
                </a:gsLst>
                <a:lin ang="13500000" scaled="1"/>
              </a:gradFill>
              <a:effectLst/>
              <a:latin typeface="+mj-lt"/>
              <a:ea typeface="+mj-lt"/>
              <a:cs typeface="MiSans Normal" panose="00000500000000000000" charset="-122"/>
              <a:sym typeface="+mn-ea"/>
            </a:endParaRPr>
          </a:p>
          <a:p>
            <a:pPr lvl="0" algn="l">
              <a:buClrTx/>
              <a:buSzTx/>
              <a:buFontTx/>
            </a:pPr>
            <a:endParaRPr lang="zh-CN" altLang="en-US" sz="2400">
              <a:gradFill>
                <a:gsLst>
                  <a:gs pos="0">
                    <a:schemeClr val="tx1"/>
                  </a:gs>
                  <a:gs pos="100000">
                    <a:schemeClr val="accent1"/>
                  </a:gs>
                </a:gsLst>
                <a:lin ang="13500000" scaled="1"/>
              </a:gradFill>
              <a:effectLst/>
              <a:latin typeface="+mj-lt"/>
              <a:ea typeface="+mj-lt"/>
              <a:cs typeface="MiSans Normal" panose="00000500000000000000" charset="-122"/>
              <a:sym typeface="+mn-ea"/>
            </a:endParaRPr>
          </a:p>
        </p:txBody>
      </p:sp>
      <p:cxnSp>
        <p:nvCxnSpPr>
          <p:cNvPr id="3145757" name="直接连接符 78"/>
          <p:cNvCxnSpPr/>
          <p:nvPr>
            <p:custDataLst>
              <p:tags r:id="rId8"/>
            </p:custDataLst>
          </p:nvPr>
        </p:nvCxnSpPr>
        <p:spPr>
          <a:xfrm flipH="1" flipV="1">
            <a:off x="6303645" y="1007110"/>
            <a:ext cx="0" cy="894715"/>
          </a:xfrm>
          <a:prstGeom prst="line">
            <a:avLst/>
          </a:prstGeom>
          <a:ln>
            <a:gradFill>
              <a:gsLst>
                <a:gs pos="0">
                  <a:schemeClr val="accent3">
                    <a:alpha val="0"/>
                  </a:schemeClr>
                </a:gs>
                <a:gs pos="100000">
                  <a:schemeClr val="bg1"/>
                </a:gs>
              </a:gsLst>
              <a:lin ang="5400000" scaled="1"/>
            </a:gradFill>
            <a:tailEnd type="oval" w="sm" len="sm"/>
          </a:ln>
        </p:spPr>
        <p:style>
          <a:lnRef idx="1">
            <a:schemeClr val="accent1"/>
          </a:lnRef>
          <a:fillRef idx="0">
            <a:schemeClr val="accent1"/>
          </a:fillRef>
          <a:effectRef idx="0">
            <a:schemeClr val="accent1"/>
          </a:effectRef>
          <a:fontRef idx="minor">
            <a:schemeClr val="tx1"/>
          </a:fontRef>
        </p:style>
      </p:cxnSp>
      <p:sp>
        <p:nvSpPr>
          <p:cNvPr id="1048940" name="序号"/>
          <p:cNvSpPr txBox="1"/>
          <p:nvPr>
            <p:custDataLst>
              <p:tags r:id="rId9"/>
            </p:custDataLst>
          </p:nvPr>
        </p:nvSpPr>
        <p:spPr>
          <a:xfrm>
            <a:off x="5669280" y="932180"/>
            <a:ext cx="628650" cy="501015"/>
          </a:xfrm>
          <a:prstGeom prst="rect">
            <a:avLst/>
          </a:prstGeom>
          <a:noFill/>
        </p:spPr>
        <p:txBody>
          <a:bodyPr wrap="square" lIns="91440" tIns="45720" rIns="91440" bIns="45720" rtlCol="0" anchor="t">
            <a:normAutofit fontScale="95833"/>
          </a:bodyPr>
          <a:lstStyle>
            <a:defPPr>
              <a:defRPr lang="zh-CN"/>
            </a:defPPr>
            <a:lvl1pPr marL="0" algn="l" defTabSz="914400" rtl="0" eaLnBrk="1" latinLnBrk="0" hangingPunct="1">
              <a:lnSpc>
                <a:spcPct val="130000"/>
              </a:lnSpc>
              <a:defRPr sz="2400" kern="1200">
                <a:gradFill flip="none" rotWithShape="1">
                  <a:gsLst>
                    <a:gs pos="0">
                      <a:schemeClr val="accent1"/>
                    </a:gs>
                    <a:gs pos="100000">
                      <a:srgbClr val="33CCFF"/>
                    </a:gs>
                  </a:gsLst>
                  <a:lin ang="2700000" scaled="1"/>
                </a:gradFill>
                <a:effectLst>
                  <a:outerShdw blurRad="139700" dist="38100" sx="102000" sy="102000" algn="ctr" rotWithShape="0">
                    <a:srgbClr val="33CCFF">
                      <a:alpha val="34000"/>
                    </a:srgbClr>
                  </a:outerShdw>
                </a:effectLst>
                <a:latin typeface="+mj-ea"/>
                <a:ea typeface="+mj-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l">
              <a:lnSpc>
                <a:spcPct val="90000"/>
              </a:lnSpc>
              <a:buClrTx/>
              <a:buSzTx/>
              <a:buFontTx/>
            </a:pPr>
            <a:r>
              <a:rPr lang="en-US" altLang="zh-CN">
                <a:gradFill flip="none" rotWithShape="1">
                  <a:gsLst>
                    <a:gs pos="0">
                      <a:schemeClr val="accent1"/>
                    </a:gs>
                    <a:gs pos="100000">
                      <a:schemeClr val="tx1"/>
                    </a:gs>
                  </a:gsLst>
                  <a:lin ang="2700000" scaled="1"/>
                </a:gradFill>
                <a:effectLst>
                  <a:outerShdw blurRad="139700" dist="38100" sx="102000" sy="102000" algn="ctr" rotWithShape="0">
                    <a:schemeClr val="accent6">
                      <a:alpha val="34000"/>
                    </a:schemeClr>
                  </a:outerShdw>
                </a:effectLst>
                <a:latin typeface="+mn-lt"/>
                <a:ea typeface="+mn-lt"/>
                <a:cs typeface="MiSans Normal" panose="00000500000000000000" charset="-122"/>
                <a:sym typeface="+mn-ea"/>
              </a:rPr>
              <a:t>02.</a:t>
            </a:r>
            <a:endParaRPr lang="en-US" altLang="zh-CN">
              <a:gradFill flip="none" rotWithShape="1">
                <a:gsLst>
                  <a:gs pos="0">
                    <a:schemeClr val="accent1"/>
                  </a:gs>
                  <a:gs pos="100000">
                    <a:schemeClr val="tx1"/>
                  </a:gs>
                </a:gsLst>
                <a:lin ang="2700000" scaled="1"/>
              </a:gradFill>
              <a:effectLst>
                <a:outerShdw blurRad="139700" dist="38100" sx="102000" sy="102000" algn="ctr" rotWithShape="0">
                  <a:schemeClr val="accent6">
                    <a:alpha val="34000"/>
                  </a:schemeClr>
                </a:outerShdw>
              </a:effectLst>
              <a:latin typeface="+mn-lt"/>
              <a:ea typeface="+mn-lt"/>
              <a:cs typeface="MiSans Normal" panose="00000500000000000000" charset="-122"/>
              <a:sym typeface="+mn-ea"/>
            </a:endParaRPr>
          </a:p>
        </p:txBody>
      </p:sp>
      <p:sp>
        <p:nvSpPr>
          <p:cNvPr id="1048942" name="标题"/>
          <p:cNvSpPr txBox="1"/>
          <p:nvPr>
            <p:custDataLst>
              <p:tags r:id="rId10"/>
            </p:custDataLst>
          </p:nvPr>
        </p:nvSpPr>
        <p:spPr>
          <a:xfrm>
            <a:off x="6399530" y="1007110"/>
            <a:ext cx="2468245" cy="1181100"/>
          </a:xfrm>
          <a:prstGeom prst="rect">
            <a:avLst/>
          </a:prstGeom>
          <a:noFill/>
        </p:spPr>
        <p:txBody>
          <a:bodyPr vert="horz" wrap="square" lIns="0" tIns="0" rIns="0" bIns="0" rtlCol="0" anchor="t">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l">
              <a:buClrTx/>
              <a:buSzTx/>
              <a:buFontTx/>
            </a:pPr>
            <a:r>
              <a:rPr lang="zh-CN" altLang="en-US" sz="2400">
                <a:gradFill>
                  <a:gsLst>
                    <a:gs pos="0">
                      <a:schemeClr val="tx1"/>
                    </a:gs>
                    <a:gs pos="100000">
                      <a:schemeClr val="accent1"/>
                    </a:gs>
                  </a:gsLst>
                  <a:lin ang="13500000" scaled="1"/>
                </a:gradFill>
                <a:effectLst/>
                <a:latin typeface="+mj-lt"/>
                <a:ea typeface="+mj-lt"/>
                <a:cs typeface="MiSans Normal" panose="00000500000000000000" charset="-122"/>
                <a:sym typeface="+mn-ea"/>
              </a:rPr>
              <a:t>多用电表的基本原理</a:t>
            </a:r>
            <a:endParaRPr lang="zh-CN" altLang="en-US" sz="2400">
              <a:gradFill>
                <a:gsLst>
                  <a:gs pos="0">
                    <a:schemeClr val="tx1"/>
                  </a:gs>
                  <a:gs pos="100000">
                    <a:schemeClr val="accent1"/>
                  </a:gs>
                </a:gsLst>
                <a:lin ang="13500000" scaled="1"/>
              </a:gradFill>
              <a:effectLst/>
              <a:latin typeface="+mj-lt"/>
              <a:ea typeface="+mj-lt"/>
              <a:cs typeface="MiSans Normal" panose="00000500000000000000" charset="-122"/>
              <a:sym typeface="+mn-ea"/>
            </a:endParaRPr>
          </a:p>
        </p:txBody>
      </p:sp>
      <p:cxnSp>
        <p:nvCxnSpPr>
          <p:cNvPr id="3145759" name="直接连接符 74"/>
          <p:cNvCxnSpPr/>
          <p:nvPr>
            <p:custDataLst>
              <p:tags r:id="rId11"/>
            </p:custDataLst>
          </p:nvPr>
        </p:nvCxnSpPr>
        <p:spPr>
          <a:xfrm flipH="1" flipV="1">
            <a:off x="9472930" y="1007110"/>
            <a:ext cx="0" cy="894715"/>
          </a:xfrm>
          <a:prstGeom prst="line">
            <a:avLst/>
          </a:prstGeom>
          <a:ln>
            <a:gradFill>
              <a:gsLst>
                <a:gs pos="0">
                  <a:schemeClr val="accent3">
                    <a:alpha val="0"/>
                  </a:schemeClr>
                </a:gs>
                <a:gs pos="100000">
                  <a:schemeClr val="bg1"/>
                </a:gs>
              </a:gsLst>
              <a:lin ang="5400000" scaled="1"/>
            </a:gradFill>
            <a:tailEnd type="oval" w="sm" len="sm"/>
          </a:ln>
        </p:spPr>
        <p:style>
          <a:lnRef idx="1">
            <a:schemeClr val="accent1"/>
          </a:lnRef>
          <a:fillRef idx="0">
            <a:schemeClr val="accent1"/>
          </a:fillRef>
          <a:effectRef idx="0">
            <a:schemeClr val="accent1"/>
          </a:effectRef>
          <a:fontRef idx="minor">
            <a:schemeClr val="tx1"/>
          </a:fontRef>
        </p:style>
      </p:cxnSp>
      <p:sp>
        <p:nvSpPr>
          <p:cNvPr id="1048944" name="序号"/>
          <p:cNvSpPr txBox="1"/>
          <p:nvPr>
            <p:custDataLst>
              <p:tags r:id="rId12"/>
            </p:custDataLst>
          </p:nvPr>
        </p:nvSpPr>
        <p:spPr>
          <a:xfrm>
            <a:off x="8838565" y="932180"/>
            <a:ext cx="628650" cy="501015"/>
          </a:xfrm>
          <a:prstGeom prst="rect">
            <a:avLst/>
          </a:prstGeom>
          <a:noFill/>
        </p:spPr>
        <p:txBody>
          <a:bodyPr wrap="square" lIns="91440" tIns="45720" rIns="91440" bIns="45720" rtlCol="0" anchor="t">
            <a:normAutofit fontScale="95833"/>
          </a:bodyPr>
          <a:lstStyle>
            <a:defPPr>
              <a:defRPr lang="zh-CN"/>
            </a:defPPr>
            <a:lvl1pPr marL="0" algn="l" defTabSz="914400" rtl="0" eaLnBrk="1" latinLnBrk="0" hangingPunct="1">
              <a:lnSpc>
                <a:spcPct val="130000"/>
              </a:lnSpc>
              <a:defRPr sz="2400" kern="1200">
                <a:gradFill flip="none" rotWithShape="1">
                  <a:gsLst>
                    <a:gs pos="0">
                      <a:schemeClr val="accent1"/>
                    </a:gs>
                    <a:gs pos="100000">
                      <a:srgbClr val="33CCFF"/>
                    </a:gs>
                  </a:gsLst>
                  <a:lin ang="2700000" scaled="1"/>
                </a:gradFill>
                <a:effectLst>
                  <a:outerShdw blurRad="139700" dist="38100" sx="102000" sy="102000" algn="ctr" rotWithShape="0">
                    <a:srgbClr val="33CCFF">
                      <a:alpha val="34000"/>
                    </a:srgbClr>
                  </a:outerShdw>
                </a:effectLst>
                <a:latin typeface="+mj-ea"/>
                <a:ea typeface="+mj-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l">
              <a:lnSpc>
                <a:spcPct val="90000"/>
              </a:lnSpc>
              <a:buClrTx/>
              <a:buSzTx/>
              <a:buFontTx/>
            </a:pPr>
            <a:r>
              <a:rPr lang="en-US" altLang="zh-CN">
                <a:gradFill flip="none" rotWithShape="1">
                  <a:gsLst>
                    <a:gs pos="0">
                      <a:schemeClr val="accent1"/>
                    </a:gs>
                    <a:gs pos="100000">
                      <a:schemeClr val="tx1"/>
                    </a:gs>
                  </a:gsLst>
                  <a:lin ang="2700000" scaled="1"/>
                </a:gradFill>
                <a:effectLst>
                  <a:outerShdw blurRad="139700" dist="38100" sx="102000" sy="102000" algn="ctr" rotWithShape="0">
                    <a:schemeClr val="accent6">
                      <a:alpha val="34000"/>
                    </a:schemeClr>
                  </a:outerShdw>
                </a:effectLst>
                <a:latin typeface="+mn-lt"/>
                <a:ea typeface="+mn-lt"/>
                <a:cs typeface="MiSans Normal" panose="00000500000000000000" charset="-122"/>
                <a:sym typeface="+mn-ea"/>
              </a:rPr>
              <a:t>03.</a:t>
            </a:r>
            <a:endParaRPr lang="en-US" altLang="zh-CN">
              <a:gradFill flip="none" rotWithShape="1">
                <a:gsLst>
                  <a:gs pos="0">
                    <a:schemeClr val="accent1"/>
                  </a:gs>
                  <a:gs pos="100000">
                    <a:schemeClr val="tx1"/>
                  </a:gs>
                </a:gsLst>
                <a:lin ang="2700000" scaled="1"/>
              </a:gradFill>
              <a:effectLst>
                <a:outerShdw blurRad="139700" dist="38100" sx="102000" sy="102000" algn="ctr" rotWithShape="0">
                  <a:schemeClr val="accent6">
                    <a:alpha val="34000"/>
                  </a:schemeClr>
                </a:outerShdw>
              </a:effectLst>
              <a:latin typeface="+mn-lt"/>
              <a:ea typeface="+mn-lt"/>
              <a:cs typeface="MiSans Normal" panose="00000500000000000000" charset="-122"/>
              <a:sym typeface="+mn-ea"/>
            </a:endParaRPr>
          </a:p>
        </p:txBody>
      </p:sp>
      <p:sp>
        <p:nvSpPr>
          <p:cNvPr id="1048946" name="标题"/>
          <p:cNvSpPr txBox="1"/>
          <p:nvPr>
            <p:custDataLst>
              <p:tags r:id="rId13"/>
            </p:custDataLst>
          </p:nvPr>
        </p:nvSpPr>
        <p:spPr>
          <a:xfrm>
            <a:off x="9568815" y="1007110"/>
            <a:ext cx="2468245" cy="1181100"/>
          </a:xfrm>
          <a:prstGeom prst="rect">
            <a:avLst/>
          </a:prstGeom>
          <a:noFill/>
        </p:spPr>
        <p:txBody>
          <a:bodyPr vert="horz" wrap="square" lIns="0" tIns="0" rIns="0" bIns="0" rtlCol="0" anchor="t">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l">
              <a:buClrTx/>
              <a:buSzTx/>
              <a:buFontTx/>
            </a:pPr>
            <a:r>
              <a:rPr lang="zh-CN" altLang="en-US" sz="2400">
                <a:gradFill>
                  <a:gsLst>
                    <a:gs pos="0">
                      <a:schemeClr val="tx1"/>
                    </a:gs>
                    <a:gs pos="100000">
                      <a:schemeClr val="accent1"/>
                    </a:gs>
                  </a:gsLst>
                  <a:lin ang="13500000" scaled="1"/>
                </a:gradFill>
                <a:effectLst/>
                <a:latin typeface="+mj-lt"/>
                <a:ea typeface="+mj-lt"/>
                <a:cs typeface="MiSans Normal" panose="00000500000000000000" charset="-122"/>
                <a:sym typeface="+mn-ea"/>
              </a:rPr>
              <a:t>多用电表的使用方法</a:t>
            </a:r>
            <a:endParaRPr lang="zh-CN" altLang="en-US" sz="2400">
              <a:gradFill>
                <a:gsLst>
                  <a:gs pos="0">
                    <a:schemeClr val="tx1"/>
                  </a:gs>
                  <a:gs pos="100000">
                    <a:schemeClr val="accent1"/>
                  </a:gs>
                </a:gsLst>
                <a:lin ang="13500000" scaled="1"/>
              </a:gradFill>
              <a:effectLst/>
              <a:latin typeface="+mj-lt"/>
              <a:ea typeface="+mj-lt"/>
              <a:cs typeface="MiSans Normal" panose="00000500000000000000" charset="-122"/>
              <a:sym typeface="+mn-ea"/>
            </a:endParaRPr>
          </a:p>
        </p:txBody>
      </p:sp>
      <p:cxnSp>
        <p:nvCxnSpPr>
          <p:cNvPr id="3145761" name="直接连接符 98"/>
          <p:cNvCxnSpPr/>
          <p:nvPr>
            <p:custDataLst>
              <p:tags r:id="rId14"/>
            </p:custDataLst>
          </p:nvPr>
        </p:nvCxnSpPr>
        <p:spPr>
          <a:xfrm flipH="1" flipV="1">
            <a:off x="3133725" y="2633980"/>
            <a:ext cx="0" cy="894715"/>
          </a:xfrm>
          <a:prstGeom prst="line">
            <a:avLst/>
          </a:prstGeom>
          <a:ln>
            <a:gradFill>
              <a:gsLst>
                <a:gs pos="0">
                  <a:schemeClr val="accent3">
                    <a:alpha val="0"/>
                  </a:schemeClr>
                </a:gs>
                <a:gs pos="100000">
                  <a:schemeClr val="bg1"/>
                </a:gs>
              </a:gsLst>
              <a:lin ang="5400000" scaled="1"/>
            </a:gradFill>
            <a:tailEnd type="oval" w="sm" len="sm"/>
          </a:ln>
        </p:spPr>
        <p:style>
          <a:lnRef idx="1">
            <a:schemeClr val="accent1"/>
          </a:lnRef>
          <a:fillRef idx="0">
            <a:schemeClr val="accent1"/>
          </a:fillRef>
          <a:effectRef idx="0">
            <a:schemeClr val="accent1"/>
          </a:effectRef>
          <a:fontRef idx="minor">
            <a:schemeClr val="tx1"/>
          </a:fontRef>
        </p:style>
      </p:cxnSp>
      <p:sp>
        <p:nvSpPr>
          <p:cNvPr id="1048948" name="序号"/>
          <p:cNvSpPr txBox="1"/>
          <p:nvPr>
            <p:custDataLst>
              <p:tags r:id="rId15"/>
            </p:custDataLst>
          </p:nvPr>
        </p:nvSpPr>
        <p:spPr>
          <a:xfrm>
            <a:off x="2499360" y="2559050"/>
            <a:ext cx="628650" cy="501015"/>
          </a:xfrm>
          <a:prstGeom prst="rect">
            <a:avLst/>
          </a:prstGeom>
          <a:noFill/>
        </p:spPr>
        <p:txBody>
          <a:bodyPr wrap="square" lIns="91440" tIns="45720" rIns="91440" bIns="45720" rtlCol="0" anchor="t">
            <a:normAutofit fontScale="95833"/>
          </a:bodyPr>
          <a:lstStyle>
            <a:defPPr>
              <a:defRPr lang="zh-CN"/>
            </a:defPPr>
            <a:lvl1pPr marL="0" algn="l" defTabSz="914400" rtl="0" eaLnBrk="1" latinLnBrk="0" hangingPunct="1">
              <a:lnSpc>
                <a:spcPct val="130000"/>
              </a:lnSpc>
              <a:defRPr sz="2400" kern="1200">
                <a:gradFill flip="none" rotWithShape="1">
                  <a:gsLst>
                    <a:gs pos="0">
                      <a:schemeClr val="accent1"/>
                    </a:gs>
                    <a:gs pos="100000">
                      <a:srgbClr val="33CCFF"/>
                    </a:gs>
                  </a:gsLst>
                  <a:lin ang="2700000" scaled="1"/>
                </a:gradFill>
                <a:effectLst>
                  <a:outerShdw blurRad="139700" dist="38100" sx="102000" sy="102000" algn="ctr" rotWithShape="0">
                    <a:srgbClr val="33CCFF">
                      <a:alpha val="34000"/>
                    </a:srgbClr>
                  </a:outerShdw>
                </a:effectLst>
                <a:latin typeface="+mj-ea"/>
                <a:ea typeface="+mj-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l">
              <a:lnSpc>
                <a:spcPct val="90000"/>
              </a:lnSpc>
              <a:buClrTx/>
              <a:buSzTx/>
              <a:buFontTx/>
            </a:pPr>
            <a:r>
              <a:rPr lang="en-US" altLang="zh-CN">
                <a:gradFill flip="none" rotWithShape="1">
                  <a:gsLst>
                    <a:gs pos="0">
                      <a:schemeClr val="accent1"/>
                    </a:gs>
                    <a:gs pos="100000">
                      <a:schemeClr val="tx1"/>
                    </a:gs>
                  </a:gsLst>
                  <a:lin ang="2700000" scaled="1"/>
                </a:gradFill>
                <a:effectLst>
                  <a:outerShdw blurRad="139700" dist="38100" sx="102000" sy="102000" algn="ctr" rotWithShape="0">
                    <a:schemeClr val="accent6">
                      <a:alpha val="34000"/>
                    </a:schemeClr>
                  </a:outerShdw>
                </a:effectLst>
                <a:latin typeface="+mn-lt"/>
                <a:ea typeface="+mn-lt"/>
                <a:cs typeface="MiSans Normal" panose="00000500000000000000" charset="-122"/>
                <a:sym typeface="+mn-ea"/>
              </a:rPr>
              <a:t>04.</a:t>
            </a:r>
            <a:endParaRPr lang="en-US" altLang="zh-CN">
              <a:gradFill flip="none" rotWithShape="1">
                <a:gsLst>
                  <a:gs pos="0">
                    <a:schemeClr val="accent1"/>
                  </a:gs>
                  <a:gs pos="100000">
                    <a:schemeClr val="tx1"/>
                  </a:gs>
                </a:gsLst>
                <a:lin ang="2700000" scaled="1"/>
              </a:gradFill>
              <a:effectLst>
                <a:outerShdw blurRad="139700" dist="38100" sx="102000" sy="102000" algn="ctr" rotWithShape="0">
                  <a:schemeClr val="accent6">
                    <a:alpha val="34000"/>
                  </a:schemeClr>
                </a:outerShdw>
              </a:effectLst>
              <a:latin typeface="+mn-lt"/>
              <a:ea typeface="+mn-lt"/>
              <a:cs typeface="MiSans Normal" panose="00000500000000000000" charset="-122"/>
              <a:sym typeface="+mn-ea"/>
            </a:endParaRPr>
          </a:p>
        </p:txBody>
      </p:sp>
      <p:sp>
        <p:nvSpPr>
          <p:cNvPr id="1048950" name="标题"/>
          <p:cNvSpPr txBox="1"/>
          <p:nvPr>
            <p:custDataLst>
              <p:tags r:id="rId16"/>
            </p:custDataLst>
          </p:nvPr>
        </p:nvSpPr>
        <p:spPr>
          <a:xfrm>
            <a:off x="3229610" y="2633980"/>
            <a:ext cx="2468245" cy="1181100"/>
          </a:xfrm>
          <a:prstGeom prst="rect">
            <a:avLst/>
          </a:prstGeom>
          <a:noFill/>
        </p:spPr>
        <p:txBody>
          <a:bodyPr vert="horz" wrap="square" lIns="0" tIns="0" rIns="0" bIns="0" rtlCol="0" anchor="t">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l">
              <a:buClrTx/>
              <a:buSzTx/>
              <a:buFontTx/>
            </a:pPr>
            <a:r>
              <a:rPr lang="zh-CN" altLang="en-US" sz="2400">
                <a:gradFill>
                  <a:gsLst>
                    <a:gs pos="0">
                      <a:schemeClr val="tx1"/>
                    </a:gs>
                    <a:gs pos="100000">
                      <a:schemeClr val="accent1"/>
                    </a:gs>
                  </a:gsLst>
                  <a:lin ang="13500000" scaled="1"/>
                </a:gradFill>
                <a:effectLst/>
                <a:latin typeface="+mj-lt"/>
                <a:ea typeface="+mj-lt"/>
                <a:cs typeface="MiSans Normal" panose="00000500000000000000" charset="-122"/>
                <a:sym typeface="+mn-ea"/>
              </a:rPr>
              <a:t>多用电表在高考物理中的应用</a:t>
            </a:r>
            <a:endParaRPr lang="zh-CN" altLang="en-US" sz="2400">
              <a:gradFill>
                <a:gsLst>
                  <a:gs pos="0">
                    <a:schemeClr val="tx1"/>
                  </a:gs>
                  <a:gs pos="100000">
                    <a:schemeClr val="accent1"/>
                  </a:gs>
                </a:gsLst>
                <a:lin ang="13500000" scaled="1"/>
              </a:gradFill>
              <a:effectLst/>
              <a:latin typeface="+mj-lt"/>
              <a:ea typeface="+mj-lt"/>
              <a:cs typeface="MiSans Normal" panose="00000500000000000000" charset="-122"/>
              <a:sym typeface="+mn-ea"/>
            </a:endParaRPr>
          </a:p>
        </p:txBody>
      </p:sp>
      <p:cxnSp>
        <p:nvCxnSpPr>
          <p:cNvPr id="3145763" name="直接连接符 94"/>
          <p:cNvCxnSpPr/>
          <p:nvPr>
            <p:custDataLst>
              <p:tags r:id="rId17"/>
            </p:custDataLst>
          </p:nvPr>
        </p:nvCxnSpPr>
        <p:spPr>
          <a:xfrm flipH="1" flipV="1">
            <a:off x="6303645" y="2633980"/>
            <a:ext cx="0" cy="894715"/>
          </a:xfrm>
          <a:prstGeom prst="line">
            <a:avLst/>
          </a:prstGeom>
          <a:ln>
            <a:gradFill>
              <a:gsLst>
                <a:gs pos="0">
                  <a:schemeClr val="accent3">
                    <a:alpha val="0"/>
                  </a:schemeClr>
                </a:gs>
                <a:gs pos="100000">
                  <a:schemeClr val="bg1"/>
                </a:gs>
              </a:gsLst>
              <a:lin ang="5400000" scaled="1"/>
            </a:gradFill>
            <a:tailEnd type="oval" w="sm" len="sm"/>
          </a:ln>
        </p:spPr>
        <p:style>
          <a:lnRef idx="1">
            <a:schemeClr val="accent1"/>
          </a:lnRef>
          <a:fillRef idx="0">
            <a:schemeClr val="accent1"/>
          </a:fillRef>
          <a:effectRef idx="0">
            <a:schemeClr val="accent1"/>
          </a:effectRef>
          <a:fontRef idx="minor">
            <a:schemeClr val="tx1"/>
          </a:fontRef>
        </p:style>
      </p:cxnSp>
      <p:sp>
        <p:nvSpPr>
          <p:cNvPr id="1048952" name="序号"/>
          <p:cNvSpPr txBox="1"/>
          <p:nvPr>
            <p:custDataLst>
              <p:tags r:id="rId18"/>
            </p:custDataLst>
          </p:nvPr>
        </p:nvSpPr>
        <p:spPr>
          <a:xfrm>
            <a:off x="5669280" y="2559050"/>
            <a:ext cx="628650" cy="501015"/>
          </a:xfrm>
          <a:prstGeom prst="rect">
            <a:avLst/>
          </a:prstGeom>
          <a:noFill/>
        </p:spPr>
        <p:txBody>
          <a:bodyPr wrap="square" lIns="91440" tIns="45720" rIns="91440" bIns="45720" rtlCol="0" anchor="t">
            <a:normAutofit fontScale="95833"/>
          </a:bodyPr>
          <a:lstStyle>
            <a:defPPr>
              <a:defRPr lang="zh-CN"/>
            </a:defPPr>
            <a:lvl1pPr marL="0" algn="l" defTabSz="914400" rtl="0" eaLnBrk="1" latinLnBrk="0" hangingPunct="1">
              <a:lnSpc>
                <a:spcPct val="130000"/>
              </a:lnSpc>
              <a:defRPr sz="2400" kern="1200">
                <a:gradFill flip="none" rotWithShape="1">
                  <a:gsLst>
                    <a:gs pos="0">
                      <a:schemeClr val="accent1"/>
                    </a:gs>
                    <a:gs pos="100000">
                      <a:srgbClr val="33CCFF"/>
                    </a:gs>
                  </a:gsLst>
                  <a:lin ang="2700000" scaled="1"/>
                </a:gradFill>
                <a:effectLst>
                  <a:outerShdw blurRad="139700" dist="38100" sx="102000" sy="102000" algn="ctr" rotWithShape="0">
                    <a:srgbClr val="33CCFF">
                      <a:alpha val="34000"/>
                    </a:srgbClr>
                  </a:outerShdw>
                </a:effectLst>
                <a:latin typeface="+mj-ea"/>
                <a:ea typeface="+mj-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l">
              <a:lnSpc>
                <a:spcPct val="90000"/>
              </a:lnSpc>
              <a:buClrTx/>
              <a:buSzTx/>
              <a:buFontTx/>
            </a:pPr>
            <a:r>
              <a:rPr lang="en-US" altLang="zh-CN">
                <a:gradFill flip="none" rotWithShape="1">
                  <a:gsLst>
                    <a:gs pos="0">
                      <a:schemeClr val="accent1"/>
                    </a:gs>
                    <a:gs pos="100000">
                      <a:schemeClr val="tx1"/>
                    </a:gs>
                  </a:gsLst>
                  <a:lin ang="2700000" scaled="1"/>
                </a:gradFill>
                <a:effectLst>
                  <a:outerShdw blurRad="139700" dist="38100" sx="102000" sy="102000" algn="ctr" rotWithShape="0">
                    <a:schemeClr val="accent6">
                      <a:alpha val="34000"/>
                    </a:schemeClr>
                  </a:outerShdw>
                </a:effectLst>
                <a:latin typeface="+mn-lt"/>
                <a:ea typeface="+mn-lt"/>
                <a:cs typeface="MiSans Normal" panose="00000500000000000000" charset="-122"/>
                <a:sym typeface="+mn-ea"/>
              </a:rPr>
              <a:t>05.</a:t>
            </a:r>
            <a:endParaRPr lang="en-US" altLang="zh-CN">
              <a:gradFill flip="none" rotWithShape="1">
                <a:gsLst>
                  <a:gs pos="0">
                    <a:schemeClr val="accent1"/>
                  </a:gs>
                  <a:gs pos="100000">
                    <a:schemeClr val="tx1"/>
                  </a:gs>
                </a:gsLst>
                <a:lin ang="2700000" scaled="1"/>
              </a:gradFill>
              <a:effectLst>
                <a:outerShdw blurRad="139700" dist="38100" sx="102000" sy="102000" algn="ctr" rotWithShape="0">
                  <a:schemeClr val="accent6">
                    <a:alpha val="34000"/>
                  </a:schemeClr>
                </a:outerShdw>
              </a:effectLst>
              <a:latin typeface="+mn-lt"/>
              <a:ea typeface="+mn-lt"/>
              <a:cs typeface="MiSans Normal" panose="00000500000000000000" charset="-122"/>
              <a:sym typeface="+mn-ea"/>
            </a:endParaRPr>
          </a:p>
        </p:txBody>
      </p:sp>
      <p:sp>
        <p:nvSpPr>
          <p:cNvPr id="1048954" name="标题"/>
          <p:cNvSpPr txBox="1"/>
          <p:nvPr>
            <p:custDataLst>
              <p:tags r:id="rId19"/>
            </p:custDataLst>
          </p:nvPr>
        </p:nvSpPr>
        <p:spPr>
          <a:xfrm>
            <a:off x="6399530" y="2633980"/>
            <a:ext cx="2468245" cy="1181100"/>
          </a:xfrm>
          <a:prstGeom prst="rect">
            <a:avLst/>
          </a:prstGeom>
          <a:noFill/>
        </p:spPr>
        <p:txBody>
          <a:bodyPr vert="horz" wrap="square" lIns="0" tIns="0" rIns="0" bIns="0" rtlCol="0" anchor="t">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l">
              <a:buClrTx/>
              <a:buSzTx/>
              <a:buFontTx/>
            </a:pPr>
            <a:r>
              <a:rPr lang="zh-CN" altLang="en-US" sz="2400">
                <a:gradFill>
                  <a:gsLst>
                    <a:gs pos="0">
                      <a:schemeClr val="tx1"/>
                    </a:gs>
                    <a:gs pos="100000">
                      <a:schemeClr val="accent1"/>
                    </a:gs>
                  </a:gsLst>
                  <a:lin ang="13500000" scaled="1"/>
                </a:gradFill>
                <a:effectLst/>
                <a:latin typeface="+mj-lt"/>
                <a:ea typeface="+mj-lt"/>
                <a:cs typeface="MiSans Normal" panose="00000500000000000000" charset="-122"/>
                <a:sym typeface="+mn-ea"/>
              </a:rPr>
              <a:t>多用电表的常见问题及解决方案</a:t>
            </a:r>
            <a:endParaRPr lang="zh-CN" altLang="en-US" sz="2400">
              <a:gradFill>
                <a:gsLst>
                  <a:gs pos="0">
                    <a:schemeClr val="tx1"/>
                  </a:gs>
                  <a:gs pos="100000">
                    <a:schemeClr val="accent1"/>
                  </a:gs>
                </a:gsLst>
                <a:lin ang="13500000" scaled="1"/>
              </a:gradFill>
              <a:effectLst/>
              <a:latin typeface="+mj-lt"/>
              <a:ea typeface="+mj-lt"/>
              <a:cs typeface="MiSans Normal" panose="00000500000000000000" charset="-122"/>
              <a:sym typeface="+mn-ea"/>
            </a:endParaRPr>
          </a:p>
        </p:txBody>
      </p:sp>
      <p:cxnSp>
        <p:nvCxnSpPr>
          <p:cNvPr id="3145765" name="直接连接符 90"/>
          <p:cNvCxnSpPr/>
          <p:nvPr>
            <p:custDataLst>
              <p:tags r:id="rId20"/>
            </p:custDataLst>
          </p:nvPr>
        </p:nvCxnSpPr>
        <p:spPr>
          <a:xfrm flipH="1" flipV="1">
            <a:off x="9472930" y="2633980"/>
            <a:ext cx="0" cy="894715"/>
          </a:xfrm>
          <a:prstGeom prst="line">
            <a:avLst/>
          </a:prstGeom>
          <a:ln>
            <a:gradFill>
              <a:gsLst>
                <a:gs pos="0">
                  <a:schemeClr val="accent3">
                    <a:alpha val="0"/>
                  </a:schemeClr>
                </a:gs>
                <a:gs pos="100000">
                  <a:schemeClr val="bg1"/>
                </a:gs>
              </a:gsLst>
              <a:lin ang="5400000" scaled="1"/>
            </a:gradFill>
            <a:tailEnd type="oval" w="sm" len="sm"/>
          </a:ln>
        </p:spPr>
        <p:style>
          <a:lnRef idx="1">
            <a:schemeClr val="accent1"/>
          </a:lnRef>
          <a:fillRef idx="0">
            <a:schemeClr val="accent1"/>
          </a:fillRef>
          <a:effectRef idx="0">
            <a:schemeClr val="accent1"/>
          </a:effectRef>
          <a:fontRef idx="minor">
            <a:schemeClr val="tx1"/>
          </a:fontRef>
        </p:style>
      </p:cxnSp>
      <p:sp>
        <p:nvSpPr>
          <p:cNvPr id="1048956" name="序号"/>
          <p:cNvSpPr txBox="1"/>
          <p:nvPr>
            <p:custDataLst>
              <p:tags r:id="rId21"/>
            </p:custDataLst>
          </p:nvPr>
        </p:nvSpPr>
        <p:spPr>
          <a:xfrm>
            <a:off x="8838565" y="2559050"/>
            <a:ext cx="628650" cy="501015"/>
          </a:xfrm>
          <a:prstGeom prst="rect">
            <a:avLst/>
          </a:prstGeom>
          <a:noFill/>
        </p:spPr>
        <p:txBody>
          <a:bodyPr wrap="square" lIns="91440" tIns="45720" rIns="91440" bIns="45720" rtlCol="0" anchor="t">
            <a:normAutofit fontScale="95833"/>
          </a:bodyPr>
          <a:lstStyle>
            <a:defPPr>
              <a:defRPr lang="zh-CN"/>
            </a:defPPr>
            <a:lvl1pPr marL="0" algn="l" defTabSz="914400" rtl="0" eaLnBrk="1" latinLnBrk="0" hangingPunct="1">
              <a:lnSpc>
                <a:spcPct val="130000"/>
              </a:lnSpc>
              <a:defRPr sz="2400" kern="1200">
                <a:gradFill flip="none" rotWithShape="1">
                  <a:gsLst>
                    <a:gs pos="0">
                      <a:schemeClr val="accent1"/>
                    </a:gs>
                    <a:gs pos="100000">
                      <a:srgbClr val="33CCFF"/>
                    </a:gs>
                  </a:gsLst>
                  <a:lin ang="2700000" scaled="1"/>
                </a:gradFill>
                <a:effectLst>
                  <a:outerShdw blurRad="139700" dist="38100" sx="102000" sy="102000" algn="ctr" rotWithShape="0">
                    <a:srgbClr val="33CCFF">
                      <a:alpha val="34000"/>
                    </a:srgbClr>
                  </a:outerShdw>
                </a:effectLst>
                <a:latin typeface="+mj-ea"/>
                <a:ea typeface="+mj-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l">
              <a:lnSpc>
                <a:spcPct val="90000"/>
              </a:lnSpc>
              <a:buClrTx/>
              <a:buSzTx/>
              <a:buFontTx/>
            </a:pPr>
            <a:r>
              <a:rPr lang="en-US" altLang="zh-CN">
                <a:gradFill flip="none" rotWithShape="1">
                  <a:gsLst>
                    <a:gs pos="0">
                      <a:schemeClr val="accent1"/>
                    </a:gs>
                    <a:gs pos="100000">
                      <a:schemeClr val="tx1"/>
                    </a:gs>
                  </a:gsLst>
                  <a:lin ang="2700000" scaled="1"/>
                </a:gradFill>
                <a:effectLst>
                  <a:outerShdw blurRad="139700" dist="38100" sx="102000" sy="102000" algn="ctr" rotWithShape="0">
                    <a:schemeClr val="accent6">
                      <a:alpha val="34000"/>
                    </a:schemeClr>
                  </a:outerShdw>
                </a:effectLst>
                <a:latin typeface="+mn-lt"/>
                <a:ea typeface="+mn-lt"/>
                <a:cs typeface="MiSans Normal" panose="00000500000000000000" charset="-122"/>
                <a:sym typeface="+mn-ea"/>
              </a:rPr>
              <a:t>06.</a:t>
            </a:r>
            <a:endParaRPr lang="en-US" altLang="zh-CN">
              <a:gradFill flip="none" rotWithShape="1">
                <a:gsLst>
                  <a:gs pos="0">
                    <a:schemeClr val="accent1"/>
                  </a:gs>
                  <a:gs pos="100000">
                    <a:schemeClr val="tx1"/>
                  </a:gs>
                </a:gsLst>
                <a:lin ang="2700000" scaled="1"/>
              </a:gradFill>
              <a:effectLst>
                <a:outerShdw blurRad="139700" dist="38100" sx="102000" sy="102000" algn="ctr" rotWithShape="0">
                  <a:schemeClr val="accent6">
                    <a:alpha val="34000"/>
                  </a:schemeClr>
                </a:outerShdw>
              </a:effectLst>
              <a:latin typeface="+mn-lt"/>
              <a:ea typeface="+mn-lt"/>
              <a:cs typeface="MiSans Normal" panose="00000500000000000000" charset="-122"/>
              <a:sym typeface="+mn-ea"/>
            </a:endParaRPr>
          </a:p>
        </p:txBody>
      </p:sp>
      <p:sp>
        <p:nvSpPr>
          <p:cNvPr id="1048958" name="标题"/>
          <p:cNvSpPr txBox="1"/>
          <p:nvPr>
            <p:custDataLst>
              <p:tags r:id="rId22"/>
            </p:custDataLst>
          </p:nvPr>
        </p:nvSpPr>
        <p:spPr>
          <a:xfrm>
            <a:off x="9568815" y="2633980"/>
            <a:ext cx="2468245" cy="1181100"/>
          </a:xfrm>
          <a:prstGeom prst="rect">
            <a:avLst/>
          </a:prstGeom>
          <a:noFill/>
        </p:spPr>
        <p:txBody>
          <a:bodyPr vert="horz" wrap="square" lIns="0" tIns="0" rIns="0" bIns="0" rtlCol="0" anchor="t">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l">
              <a:buClrTx/>
              <a:buSzTx/>
              <a:buFontTx/>
            </a:pPr>
            <a:r>
              <a:rPr lang="zh-CN" altLang="en-US" sz="2400">
                <a:gradFill>
                  <a:gsLst>
                    <a:gs pos="0">
                      <a:schemeClr val="tx1"/>
                    </a:gs>
                    <a:gs pos="100000">
                      <a:schemeClr val="accent1"/>
                    </a:gs>
                  </a:gsLst>
                  <a:lin ang="13500000" scaled="1"/>
                </a:gradFill>
                <a:effectLst/>
                <a:latin typeface="+mj-lt"/>
                <a:ea typeface="+mj-lt"/>
                <a:cs typeface="MiSans Normal" panose="00000500000000000000" charset="-122"/>
                <a:sym typeface="+mn-ea"/>
              </a:rPr>
              <a:t>练习题解析</a:t>
            </a:r>
            <a:endParaRPr lang="zh-CN" altLang="en-US" sz="2400">
              <a:gradFill>
                <a:gsLst>
                  <a:gs pos="0">
                    <a:schemeClr val="tx1"/>
                  </a:gs>
                  <a:gs pos="100000">
                    <a:schemeClr val="accent1"/>
                  </a:gs>
                </a:gsLst>
                <a:lin ang="13500000" scaled="1"/>
              </a:gradFill>
              <a:effectLst/>
              <a:latin typeface="+mj-lt"/>
              <a:ea typeface="+mj-lt"/>
              <a:cs typeface="MiSans Normal" panose="00000500000000000000" charset="-122"/>
              <a:sym typeface="+mn-ea"/>
            </a:endParaRPr>
          </a:p>
        </p:txBody>
      </p:sp>
      <p:cxnSp>
        <p:nvCxnSpPr>
          <p:cNvPr id="3145767" name="直接连接符 103"/>
          <p:cNvCxnSpPr/>
          <p:nvPr>
            <p:custDataLst>
              <p:tags r:id="rId23"/>
            </p:custDataLst>
          </p:nvPr>
        </p:nvCxnSpPr>
        <p:spPr>
          <a:xfrm flipH="1" flipV="1">
            <a:off x="6303645" y="4245610"/>
            <a:ext cx="0" cy="894715"/>
          </a:xfrm>
          <a:prstGeom prst="line">
            <a:avLst/>
          </a:prstGeom>
          <a:ln>
            <a:gradFill>
              <a:gsLst>
                <a:gs pos="0">
                  <a:schemeClr val="accent3">
                    <a:alpha val="0"/>
                  </a:schemeClr>
                </a:gs>
                <a:gs pos="100000">
                  <a:schemeClr val="bg1"/>
                </a:gs>
              </a:gsLst>
              <a:lin ang="5400000" scaled="1"/>
            </a:gradFill>
            <a:tailEnd type="oval" w="sm" len="sm"/>
          </a:ln>
        </p:spPr>
        <p:style>
          <a:lnRef idx="1">
            <a:schemeClr val="accent1"/>
          </a:lnRef>
          <a:fillRef idx="0">
            <a:schemeClr val="accent1"/>
          </a:fillRef>
          <a:effectRef idx="0">
            <a:schemeClr val="accent1"/>
          </a:effectRef>
          <a:fontRef idx="minor">
            <a:schemeClr val="tx1"/>
          </a:fontRef>
        </p:style>
      </p:cxnSp>
      <p:sp>
        <p:nvSpPr>
          <p:cNvPr id="1048960" name="序号"/>
          <p:cNvSpPr txBox="1"/>
          <p:nvPr>
            <p:custDataLst>
              <p:tags r:id="rId24"/>
            </p:custDataLst>
          </p:nvPr>
        </p:nvSpPr>
        <p:spPr>
          <a:xfrm>
            <a:off x="5669280" y="4170680"/>
            <a:ext cx="628650" cy="501015"/>
          </a:xfrm>
          <a:prstGeom prst="rect">
            <a:avLst/>
          </a:prstGeom>
          <a:noFill/>
        </p:spPr>
        <p:txBody>
          <a:bodyPr wrap="square" lIns="91440" tIns="45720" rIns="91440" bIns="45720" rtlCol="0" anchor="t">
            <a:normAutofit fontScale="95833"/>
          </a:bodyPr>
          <a:lstStyle>
            <a:defPPr>
              <a:defRPr lang="zh-CN"/>
            </a:defPPr>
            <a:lvl1pPr marL="0" algn="l" defTabSz="914400" rtl="0" eaLnBrk="1" latinLnBrk="0" hangingPunct="1">
              <a:lnSpc>
                <a:spcPct val="130000"/>
              </a:lnSpc>
              <a:defRPr sz="2400" kern="1200">
                <a:gradFill flip="none" rotWithShape="1">
                  <a:gsLst>
                    <a:gs pos="0">
                      <a:schemeClr val="accent1"/>
                    </a:gs>
                    <a:gs pos="100000">
                      <a:srgbClr val="33CCFF"/>
                    </a:gs>
                  </a:gsLst>
                  <a:lin ang="2700000" scaled="1"/>
                </a:gradFill>
                <a:effectLst>
                  <a:outerShdw blurRad="139700" dist="38100" sx="102000" sy="102000" algn="ctr" rotWithShape="0">
                    <a:srgbClr val="33CCFF">
                      <a:alpha val="34000"/>
                    </a:srgbClr>
                  </a:outerShdw>
                </a:effectLst>
                <a:latin typeface="+mj-ea"/>
                <a:ea typeface="+mj-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l">
              <a:lnSpc>
                <a:spcPct val="90000"/>
              </a:lnSpc>
              <a:buClrTx/>
              <a:buSzTx/>
              <a:buFontTx/>
            </a:pPr>
            <a:r>
              <a:rPr lang="en-US" altLang="zh-CN">
                <a:gradFill flip="none" rotWithShape="1">
                  <a:gsLst>
                    <a:gs pos="0">
                      <a:schemeClr val="accent1"/>
                    </a:gs>
                    <a:gs pos="100000">
                      <a:schemeClr val="tx1"/>
                    </a:gs>
                  </a:gsLst>
                  <a:lin ang="2700000" scaled="1"/>
                </a:gradFill>
                <a:effectLst>
                  <a:outerShdw blurRad="139700" dist="38100" sx="102000" sy="102000" algn="ctr" rotWithShape="0">
                    <a:schemeClr val="accent6">
                      <a:alpha val="34000"/>
                    </a:schemeClr>
                  </a:outerShdw>
                </a:effectLst>
                <a:latin typeface="+mn-lt"/>
                <a:ea typeface="+mn-lt"/>
                <a:cs typeface="MiSans Normal" panose="00000500000000000000" charset="-122"/>
                <a:sym typeface="+mn-ea"/>
              </a:rPr>
              <a:t>07.</a:t>
            </a:r>
            <a:endParaRPr lang="en-US" altLang="zh-CN">
              <a:gradFill flip="none" rotWithShape="1">
                <a:gsLst>
                  <a:gs pos="0">
                    <a:schemeClr val="accent1"/>
                  </a:gs>
                  <a:gs pos="100000">
                    <a:schemeClr val="tx1"/>
                  </a:gs>
                </a:gsLst>
                <a:lin ang="2700000" scaled="1"/>
              </a:gradFill>
              <a:effectLst>
                <a:outerShdw blurRad="139700" dist="38100" sx="102000" sy="102000" algn="ctr" rotWithShape="0">
                  <a:schemeClr val="accent6">
                    <a:alpha val="34000"/>
                  </a:schemeClr>
                </a:outerShdw>
              </a:effectLst>
              <a:latin typeface="+mn-lt"/>
              <a:ea typeface="+mn-lt"/>
              <a:cs typeface="MiSans Normal" panose="00000500000000000000" charset="-122"/>
              <a:sym typeface="+mn-ea"/>
            </a:endParaRPr>
          </a:p>
        </p:txBody>
      </p:sp>
      <p:sp>
        <p:nvSpPr>
          <p:cNvPr id="1048962" name="标题"/>
          <p:cNvSpPr txBox="1"/>
          <p:nvPr>
            <p:custDataLst>
              <p:tags r:id="rId25"/>
            </p:custDataLst>
          </p:nvPr>
        </p:nvSpPr>
        <p:spPr>
          <a:xfrm>
            <a:off x="6399530" y="4245610"/>
            <a:ext cx="2468245" cy="1181100"/>
          </a:xfrm>
          <a:prstGeom prst="rect">
            <a:avLst/>
          </a:prstGeom>
          <a:noFill/>
        </p:spPr>
        <p:txBody>
          <a:bodyPr vert="horz" wrap="square" lIns="0" tIns="0" rIns="0" bIns="0" rtlCol="0" anchor="t">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l">
              <a:buClrTx/>
              <a:buSzTx/>
              <a:buFontTx/>
            </a:pPr>
            <a:r>
              <a:rPr lang="zh-CN" altLang="en-US" sz="2400">
                <a:gradFill>
                  <a:gsLst>
                    <a:gs pos="0">
                      <a:schemeClr val="tx1"/>
                    </a:gs>
                    <a:gs pos="100000">
                      <a:schemeClr val="accent1"/>
                    </a:gs>
                  </a:gsLst>
                  <a:lin ang="13500000" scaled="1"/>
                </a:gradFill>
                <a:effectLst/>
                <a:latin typeface="+mj-lt"/>
                <a:ea typeface="+mj-lt"/>
                <a:cs typeface="MiSans Normal" panose="00000500000000000000" charset="-122"/>
                <a:sym typeface="+mn-ea"/>
              </a:rPr>
              <a:t>总结与提高</a:t>
            </a:r>
            <a:endParaRPr lang="zh-CN" altLang="en-US" sz="2400">
              <a:gradFill>
                <a:gsLst>
                  <a:gs pos="0">
                    <a:schemeClr val="tx1"/>
                  </a:gs>
                  <a:gs pos="100000">
                    <a:schemeClr val="accent1"/>
                  </a:gs>
                </a:gsLst>
                <a:lin ang="13500000" scaled="1"/>
              </a:gradFill>
              <a:effectLst/>
              <a:latin typeface="+mj-lt"/>
              <a:ea typeface="+mj-lt"/>
              <a:cs typeface="MiSans Normal" panose="00000500000000000000" charset="-122"/>
              <a:sym typeface="+mn-ea"/>
            </a:endParaRPr>
          </a:p>
        </p:txBody>
      </p:sp>
    </p:spTree>
    <p:custDataLst>
      <p:tags r:id="rId26"/>
    </p:custDataLst>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65" name=""/>
        <p:cNvGrpSpPr/>
        <p:nvPr/>
      </p:nvGrpSpPr>
      <p:grpSpPr>
        <a:xfrm>
          <a:off x="0" y="0"/>
          <a:ext cx="0" cy="0"/>
        </a:xfrm>
      </p:grpSpPr>
      <p:sp>
        <p:nvSpPr>
          <p:cNvPr id="1049008" name="标题 4"/>
          <p:cNvSpPr>
            <a:spLocks noGrp="1"/>
          </p:cNvSpPr>
          <p:nvPr>
            <p:ph type="title" idx="13"/>
            <p:custDataLst>
              <p:tags r:id="rId2"/>
            </p:custDataLst>
          </p:nvPr>
        </p:nvSpPr>
        <p:spPr/>
        <p:txBody>
          <a:bodyPr/>
          <a:lstStyle/>
          <a:p>
            <a:r>
              <a:rPr lang="zh-CN" altLang="en-US"/>
              <a:t>添加章节标题</a:t>
            </a:r>
            <a:endParaRPr lang="zh-CN" altLang="en-US"/>
          </a:p>
        </p:txBody>
      </p:sp>
      <p:sp>
        <p:nvSpPr>
          <p:cNvPr id="1049010" name="文本占位符 6"/>
          <p:cNvSpPr>
            <a:spLocks noGrp="1"/>
          </p:cNvSpPr>
          <p:nvPr>
            <p:ph type="body" idx="9"/>
            <p:custDataLst>
              <p:tags r:id="rId3"/>
            </p:custDataLst>
          </p:nvPr>
        </p:nvSpPr>
        <p:spPr/>
        <p:txBody>
          <a:bodyPr/>
          <a:lstStyle/>
          <a:p>
            <a:r>
              <a:rPr lang="zh-CN" altLang="en-US"/>
              <a:t>01</a:t>
            </a:r>
            <a:endParaRPr lang="zh-CN" altLang="en-US"/>
          </a:p>
        </p:txBody>
      </p:sp>
    </p:spTree>
    <p:custDataLst>
      <p:tags r:id="rId4"/>
    </p:custDataLst>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73" name=""/>
        <p:cNvGrpSpPr/>
        <p:nvPr/>
      </p:nvGrpSpPr>
      <p:grpSpPr>
        <a:xfrm>
          <a:off x="0" y="0"/>
          <a:ext cx="0" cy="0"/>
        </a:xfrm>
      </p:grpSpPr>
      <p:sp>
        <p:nvSpPr>
          <p:cNvPr id="1049048" name="标题 4"/>
          <p:cNvSpPr>
            <a:spLocks noGrp="1"/>
          </p:cNvSpPr>
          <p:nvPr>
            <p:ph type="title" idx="13"/>
            <p:custDataLst>
              <p:tags r:id="rId2"/>
            </p:custDataLst>
          </p:nvPr>
        </p:nvSpPr>
        <p:spPr/>
        <p:txBody>
          <a:bodyPr/>
          <a:lstStyle/>
          <a:p>
            <a:r>
              <a:rPr lang="zh-CN" altLang="en-US"/>
              <a:t>多用电表的基本原理</a:t>
            </a:r>
            <a:endParaRPr lang="zh-CN" altLang="en-US"/>
          </a:p>
        </p:txBody>
      </p:sp>
      <p:sp>
        <p:nvSpPr>
          <p:cNvPr id="1049050" name="文本占位符 6"/>
          <p:cNvSpPr>
            <a:spLocks noGrp="1"/>
          </p:cNvSpPr>
          <p:nvPr>
            <p:ph type="body" idx="9"/>
            <p:custDataLst>
              <p:tags r:id="rId3"/>
            </p:custDataLst>
          </p:nvPr>
        </p:nvSpPr>
        <p:spPr/>
        <p:txBody>
          <a:bodyPr/>
          <a:lstStyle/>
          <a:p>
            <a:r>
              <a:rPr lang="zh-CN" altLang="en-US"/>
              <a:t>02</a:t>
            </a:r>
            <a:endParaRPr lang="zh-CN" altLang="en-US"/>
          </a:p>
        </p:txBody>
      </p:sp>
    </p:spTree>
    <p:custDataLst>
      <p:tags r:id="rId4"/>
    </p:custDataLst>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81" name=""/>
        <p:cNvGrpSpPr/>
        <p:nvPr/>
      </p:nvGrpSpPr>
      <p:grpSpPr>
        <a:xfrm>
          <a:off x="0" y="0"/>
          <a:ext cx="0" cy="0"/>
        </a:xfrm>
      </p:grpSpPr>
      <p:sp>
        <p:nvSpPr>
          <p:cNvPr id="1049088" name="标题 2"/>
          <p:cNvSpPr>
            <a:spLocks noGrp="1"/>
          </p:cNvSpPr>
          <p:nvPr>
            <p:ph type="title" idx="1"/>
          </p:nvPr>
        </p:nvSpPr>
        <p:spPr/>
        <p:txBody>
          <a:bodyPr>
            <a:normAutofit fontScale="94444"/>
          </a:bodyPr>
          <a:lstStyle/>
          <a:p>
            <a:r>
              <a:rPr lang="zh-CN" altLang="en-US"/>
              <a:t>了解多用电表的基本构造</a:t>
            </a:r>
            <a:endParaRPr lang="zh-CN" altLang="en-US"/>
          </a:p>
        </p:txBody>
      </p:sp>
      <p:sp>
        <p:nvSpPr>
          <p:cNvPr id="1049090" name="任意多边形 3"/>
          <p:cNvSpPr/>
          <p:nvPr>
            <p:custDataLst>
              <p:tags r:id="rId2"/>
            </p:custDataLst>
          </p:nvPr>
        </p:nvSpPr>
        <p:spPr>
          <a:xfrm>
            <a:off x="679075" y="2470524"/>
            <a:ext cx="10827851" cy="1871206"/>
          </a:xfrm>
          <a:custGeom>
            <a:gdLst>
              <a:gd name="connsiteX0" fmla="*/ 16538 w 16538"/>
              <a:gd name="connsiteY0" fmla="*/ 0 h 2858"/>
              <a:gd name="connsiteX1" fmla="*/ 16500 w 16538"/>
              <a:gd name="connsiteY1" fmla="*/ 33 h 2858"/>
              <a:gd name="connsiteX2" fmla="*/ 8269 w 16538"/>
              <a:gd name="connsiteY2" fmla="*/ 2858 h 2858"/>
              <a:gd name="connsiteX3" fmla="*/ 39 w 16538"/>
              <a:gd name="connsiteY3" fmla="*/ 33 h 2858"/>
              <a:gd name="connsiteX4" fmla="*/ 0 w 16538"/>
              <a:gd name="connsiteY4" fmla="*/ 0 h 2858"/>
            </a:gdLst>
            <a:cxnLst>
              <a:cxn ang="0">
                <a:pos x="connsiteX0" y="connsiteY0"/>
              </a:cxn>
              <a:cxn ang="0">
                <a:pos x="connsiteX1" y="connsiteY1"/>
              </a:cxn>
              <a:cxn ang="0">
                <a:pos x="connsiteX2" y="connsiteY2"/>
              </a:cxn>
              <a:cxn ang="0">
                <a:pos x="connsiteX3" y="connsiteY3"/>
              </a:cxn>
              <a:cxn ang="0">
                <a:pos x="connsiteX4" y="connsiteY4"/>
              </a:cxn>
            </a:cxnLst>
            <a:rect l="l" t="t" r="r" b="b"/>
            <a:pathLst>
              <a:path w="16538" h="2858">
                <a:moveTo>
                  <a:pt x="16538" y="0"/>
                </a:moveTo>
                <a:lnTo>
                  <a:pt x="16500" y="33"/>
                </a:lnTo>
                <a:cubicBezTo>
                  <a:pt x="14393" y="1778"/>
                  <a:pt x="11483" y="2858"/>
                  <a:pt x="8269" y="2858"/>
                </a:cubicBezTo>
                <a:cubicBezTo>
                  <a:pt x="5055" y="2858"/>
                  <a:pt x="2145" y="1778"/>
                  <a:pt x="39" y="33"/>
                </a:cubicBezTo>
                <a:lnTo>
                  <a:pt x="0" y="0"/>
                </a:lnTo>
              </a:path>
            </a:pathLst>
          </a:custGeom>
          <a:ln w="123825">
            <a:gradFill>
              <a:gsLst>
                <a:gs pos="0">
                  <a:schemeClr val="accent1">
                    <a:lumMod val="5000"/>
                    <a:lumOff val="95000"/>
                    <a:alpha val="0"/>
                  </a:schemeClr>
                </a:gs>
                <a:gs pos="67000">
                  <a:schemeClr val="accent1"/>
                </a:gs>
              </a:gsLst>
              <a:lin ang="0" scaled="1"/>
            </a:gradFill>
            <a:headEnd type="triangle"/>
          </a:ln>
        </p:spPr>
        <p:style>
          <a:lnRef idx="1">
            <a:schemeClr val="accent1"/>
          </a:lnRef>
          <a:fillRef idx="0">
            <a:schemeClr val="accent1"/>
          </a:fillRef>
          <a:effectRef idx="0">
            <a:schemeClr val="accent1"/>
          </a:effectRef>
          <a:fontRef idx="minor">
            <a:schemeClr val="tx1"/>
          </a:fontRef>
        </p:style>
        <p:txBody>
          <a:bodyPr vertOverflow="overflow" horzOverflow="overflow" vert="horz" wrap="square" numCol="1" spcCol="0" rtlCol="0" fromWordArt="0" anchor="ctr" anchorCtr="0" forceAA="0" compatLnSpc="1">
            <a:normAutofit/>
          </a:bodyP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lvl="0" algn="ctr">
              <a:buClrTx/>
              <a:buSzTx/>
              <a:buFontTx/>
            </a:pPr>
            <a:endParaRPr lang="zh-CN" altLang="en-US">
              <a:sym typeface="+mn-ea"/>
            </a:endParaRPr>
          </a:p>
        </p:txBody>
      </p:sp>
      <p:sp>
        <p:nvSpPr>
          <p:cNvPr id="1049092" name="圆角矩形 14"/>
          <p:cNvSpPr/>
          <p:nvPr>
            <p:custDataLst>
              <p:tags r:id="rId3"/>
            </p:custDataLst>
          </p:nvPr>
        </p:nvSpPr>
        <p:spPr>
          <a:xfrm>
            <a:off x="1826154" y="2629622"/>
            <a:ext cx="1583126" cy="431464"/>
          </a:xfrm>
          <a:prstGeom prst="roundRect">
            <a:avLst>
              <a:gd name="adj" fmla="val 50000"/>
            </a:avLst>
          </a:prstGeom>
          <a:gradFill>
            <a:gsLst>
              <a:gs pos="0">
                <a:schemeClr val="accent1">
                  <a:lumMod val="60000"/>
                  <a:lumOff val="40000"/>
                </a:schemeClr>
              </a:gs>
              <a:gs pos="48000">
                <a:schemeClr val="accent1"/>
              </a:gs>
              <a:gs pos="81000">
                <a:schemeClr val="accent1"/>
              </a:gs>
              <a:gs pos="100000">
                <a:schemeClr val="accent1"/>
              </a:gs>
            </a:gsLst>
            <a:lin ang="5400000" scaled="0"/>
          </a:gra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rmAutofit fontScale="73750" lnSpcReduction="10000"/>
          </a:bodyP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lvl="0" algn="ctr">
              <a:buClrTx/>
              <a:buSzTx/>
              <a:buFontTx/>
            </a:pPr>
            <a:r>
              <a:rPr lang="zh-CN" altLang="en-US" sz="1600" b="1">
                <a:latin typeface="+mj-ea"/>
                <a:ea typeface="+mj-ea"/>
                <a:sym typeface="+mn-ea"/>
              </a:rPr>
              <a:t>添加标题</a:t>
            </a:r>
            <a:endParaRPr lang="zh-CN" altLang="en-US" sz="1600" b="1">
              <a:latin typeface="+mj-ea"/>
              <a:ea typeface="+mj-ea"/>
              <a:sym typeface="+mn-ea"/>
            </a:endParaRPr>
          </a:p>
        </p:txBody>
      </p:sp>
      <p:sp>
        <p:nvSpPr>
          <p:cNvPr id="1049094" name="椭圆 15"/>
          <p:cNvSpPr>
            <a:spLocks noChangeAspect="1"/>
          </p:cNvSpPr>
          <p:nvPr>
            <p:custDataLst>
              <p:tags r:id="rId4"/>
            </p:custDataLst>
          </p:nvPr>
        </p:nvSpPr>
        <p:spPr>
          <a:xfrm>
            <a:off x="2509687" y="3501717"/>
            <a:ext cx="215405" cy="215405"/>
          </a:xfrm>
          <a:prstGeom prst="ellipse">
            <a:avLst/>
          </a:prstGeom>
          <a:gradFill>
            <a:gsLst>
              <a:gs pos="0">
                <a:schemeClr val="accent1">
                  <a:lumMod val="60000"/>
                  <a:lumOff val="40000"/>
                </a:schemeClr>
              </a:gs>
              <a:gs pos="54000">
                <a:schemeClr val="accent1"/>
              </a:gs>
            </a:gsLst>
            <a:lin ang="5400000" scaled="0"/>
          </a:gradFill>
          <a:ln w="19050">
            <a:gradFill>
              <a:gsLst>
                <a:gs pos="0">
                  <a:schemeClr val="accent1">
                    <a:lumMod val="20000"/>
                    <a:lumOff val="80000"/>
                  </a:schemeClr>
                </a:gs>
                <a:gs pos="37000">
                  <a:srgbClr val="FFFFFF"/>
                </a:gs>
                <a:gs pos="71000">
                  <a:schemeClr val="accent1">
                    <a:lumMod val="20000"/>
                    <a:lumOff val="80000"/>
                  </a:schemeClr>
                </a:gs>
                <a:gs pos="100000">
                  <a:srgbClr val="FFFFFF"/>
                </a:gs>
              </a:gsLst>
              <a:lin ang="16200000" scaled="0"/>
            </a:gradFill>
          </a:ln>
          <a:effectLst>
            <a:outerShdw blurRad="342900" sx="106000" sy="106000" algn="ctr"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rmAutofit/>
          </a:bodyP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lvl="0" algn="ctr">
              <a:buClrTx/>
              <a:buSzTx/>
              <a:buFontTx/>
            </a:pPr>
            <a:endParaRPr lang="zh-CN" altLang="en-US">
              <a:sym typeface="+mn-ea"/>
            </a:endParaRPr>
          </a:p>
        </p:txBody>
      </p:sp>
      <p:sp>
        <p:nvSpPr>
          <p:cNvPr id="1049096" name="圆角矩形 18"/>
          <p:cNvSpPr/>
          <p:nvPr>
            <p:custDataLst>
              <p:tags r:id="rId5"/>
            </p:custDataLst>
          </p:nvPr>
        </p:nvSpPr>
        <p:spPr>
          <a:xfrm>
            <a:off x="6645588" y="3239827"/>
            <a:ext cx="1583126" cy="431464"/>
          </a:xfrm>
          <a:prstGeom prst="roundRect">
            <a:avLst>
              <a:gd name="adj" fmla="val 50000"/>
            </a:avLst>
          </a:prstGeom>
          <a:gradFill>
            <a:gsLst>
              <a:gs pos="0">
                <a:schemeClr val="accent1">
                  <a:lumMod val="60000"/>
                  <a:lumOff val="40000"/>
                </a:schemeClr>
              </a:gs>
              <a:gs pos="48000">
                <a:schemeClr val="accent1"/>
              </a:gs>
              <a:gs pos="81000">
                <a:schemeClr val="accent1"/>
              </a:gs>
              <a:gs pos="100000">
                <a:schemeClr val="accent1"/>
              </a:gs>
            </a:gsLst>
            <a:lin ang="5400000" scaled="0"/>
          </a:gra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lIns="0" tIns="0" rIns="0" bIns="0" numCol="1" spcCol="0" rtlCol="0" fromWordArt="0" anchor="ctr" anchorCtr="0" forceAA="0" compatLnSpc="1">
            <a:normAutofit/>
          </a:bodyP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lvl="0" algn="ctr">
              <a:buClrTx/>
              <a:buSzTx/>
              <a:buFontTx/>
            </a:pPr>
            <a:r>
              <a:rPr lang="zh-CN" altLang="en-US" sz="1300" b="1">
                <a:latin typeface="+mj-ea"/>
                <a:ea typeface="+mj-ea"/>
                <a:sym typeface="+mn-ea"/>
              </a:rPr>
              <a:t>添加标题</a:t>
            </a:r>
            <a:endParaRPr lang="zh-CN" altLang="en-US" sz="1300" b="1">
              <a:latin typeface="+mj-ea"/>
              <a:ea typeface="+mj-ea"/>
              <a:sym typeface="+mn-ea"/>
            </a:endParaRPr>
          </a:p>
        </p:txBody>
      </p:sp>
      <p:sp>
        <p:nvSpPr>
          <p:cNvPr id="1049098" name="椭圆 19"/>
          <p:cNvSpPr>
            <a:spLocks noChangeAspect="1"/>
          </p:cNvSpPr>
          <p:nvPr>
            <p:custDataLst>
              <p:tags r:id="rId6"/>
            </p:custDataLst>
          </p:nvPr>
        </p:nvSpPr>
        <p:spPr>
          <a:xfrm>
            <a:off x="7329122" y="4111921"/>
            <a:ext cx="215405" cy="215405"/>
          </a:xfrm>
          <a:prstGeom prst="ellipse">
            <a:avLst/>
          </a:prstGeom>
          <a:gradFill>
            <a:gsLst>
              <a:gs pos="0">
                <a:schemeClr val="accent1">
                  <a:lumMod val="60000"/>
                  <a:lumOff val="40000"/>
                </a:schemeClr>
              </a:gs>
              <a:gs pos="54000">
                <a:schemeClr val="accent1"/>
              </a:gs>
            </a:gsLst>
            <a:lin ang="5400000" scaled="0"/>
          </a:gradFill>
          <a:ln w="19050">
            <a:gradFill>
              <a:gsLst>
                <a:gs pos="0">
                  <a:schemeClr val="accent1">
                    <a:lumMod val="20000"/>
                    <a:lumOff val="80000"/>
                  </a:schemeClr>
                </a:gs>
                <a:gs pos="37000">
                  <a:srgbClr val="FFFFFF"/>
                </a:gs>
                <a:gs pos="71000">
                  <a:schemeClr val="accent1">
                    <a:lumMod val="20000"/>
                    <a:lumOff val="80000"/>
                  </a:schemeClr>
                </a:gs>
                <a:gs pos="100000">
                  <a:srgbClr val="FFFFFF"/>
                </a:gs>
              </a:gsLst>
              <a:lin ang="16200000" scaled="0"/>
            </a:gradFill>
          </a:ln>
          <a:effectLst>
            <a:outerShdw blurRad="342900" sx="106000" sy="106000" algn="ctr"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rmAutofit/>
          </a:bodyP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lvl="0" algn="ctr">
              <a:buClrTx/>
              <a:buSzTx/>
              <a:buFontTx/>
            </a:pPr>
            <a:endParaRPr lang="zh-CN" altLang="en-US">
              <a:sym typeface="+mn-ea"/>
            </a:endParaRPr>
          </a:p>
        </p:txBody>
      </p:sp>
      <p:sp>
        <p:nvSpPr>
          <p:cNvPr id="1049100" name="椭圆 20"/>
          <p:cNvSpPr>
            <a:spLocks noChangeAspect="1"/>
          </p:cNvSpPr>
          <p:nvPr>
            <p:custDataLst>
              <p:tags r:id="rId7"/>
            </p:custDataLst>
          </p:nvPr>
        </p:nvSpPr>
        <p:spPr>
          <a:xfrm>
            <a:off x="3699324" y="3918777"/>
            <a:ext cx="215405" cy="215405"/>
          </a:xfrm>
          <a:prstGeom prst="ellipse">
            <a:avLst/>
          </a:prstGeom>
          <a:gradFill>
            <a:gsLst>
              <a:gs pos="0">
                <a:schemeClr val="accent4">
                  <a:lumMod val="20000"/>
                  <a:lumOff val="80000"/>
                </a:schemeClr>
              </a:gs>
              <a:gs pos="54000">
                <a:schemeClr val="accent4"/>
              </a:gs>
              <a:gs pos="81000">
                <a:schemeClr val="accent4"/>
              </a:gs>
              <a:gs pos="100000">
                <a:schemeClr val="accent4">
                  <a:lumMod val="60000"/>
                  <a:lumOff val="40000"/>
                </a:schemeClr>
              </a:gs>
            </a:gsLst>
            <a:lin ang="4800000" scaled="0"/>
          </a:gradFill>
          <a:ln w="19050">
            <a:gradFill>
              <a:gsLst>
                <a:gs pos="0">
                  <a:schemeClr val="accent4">
                    <a:lumMod val="20000"/>
                    <a:lumOff val="80000"/>
                  </a:schemeClr>
                </a:gs>
                <a:gs pos="37000">
                  <a:srgbClr val="FFFFFF"/>
                </a:gs>
                <a:gs pos="71000">
                  <a:schemeClr val="accent4">
                    <a:lumMod val="20000"/>
                    <a:lumOff val="80000"/>
                  </a:schemeClr>
                </a:gs>
                <a:gs pos="100000">
                  <a:srgbClr val="FFFFFF"/>
                </a:gs>
              </a:gsLst>
              <a:lin ang="16200000" scaled="0"/>
            </a:gradFill>
          </a:ln>
          <a:effectLst>
            <a:outerShdw blurRad="355600" algn="ctr" rotWithShape="0">
              <a:schemeClr val="accent4">
                <a:alpha val="46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rmAutofit/>
          </a:bodyP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lvl="0" algn="ctr">
              <a:buClrTx/>
              <a:buSzTx/>
              <a:buFontTx/>
            </a:pPr>
            <a:endParaRPr lang="zh-CN" altLang="en-US">
              <a:sym typeface="+mn-ea"/>
            </a:endParaRPr>
          </a:p>
        </p:txBody>
      </p:sp>
      <p:sp>
        <p:nvSpPr>
          <p:cNvPr id="1049102" name="圆角矩形 21"/>
          <p:cNvSpPr/>
          <p:nvPr>
            <p:custDataLst>
              <p:tags r:id="rId8"/>
            </p:custDataLst>
          </p:nvPr>
        </p:nvSpPr>
        <p:spPr>
          <a:xfrm>
            <a:off x="3015790" y="4685461"/>
            <a:ext cx="1583126" cy="431464"/>
          </a:xfrm>
          <a:prstGeom prst="roundRect">
            <a:avLst>
              <a:gd name="adj" fmla="val 50000"/>
            </a:avLst>
          </a:prstGeom>
          <a:gradFill>
            <a:gsLst>
              <a:gs pos="0">
                <a:schemeClr val="accent4">
                  <a:lumMod val="60000"/>
                  <a:lumOff val="40000"/>
                </a:schemeClr>
              </a:gs>
              <a:gs pos="48000">
                <a:schemeClr val="accent4"/>
              </a:gs>
              <a:gs pos="81000">
                <a:schemeClr val="accent4"/>
              </a:gs>
              <a:gs pos="100000">
                <a:schemeClr val="accent4">
                  <a:lumMod val="60000"/>
                  <a:lumOff val="40000"/>
                </a:schemeClr>
              </a:gs>
            </a:gsLst>
            <a:lin ang="5400000" scaled="0"/>
          </a:gra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rmAutofit fontScale="73750" lnSpcReduction="10000"/>
          </a:bodyP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lvl="0" algn="ctr">
              <a:buClrTx/>
              <a:buSzTx/>
              <a:buFontTx/>
            </a:pPr>
            <a:r>
              <a:rPr lang="zh-CN" altLang="en-US" sz="1600" b="1">
                <a:latin typeface="+mj-ea"/>
                <a:ea typeface="+mj-ea"/>
                <a:sym typeface="+mn-ea"/>
              </a:rPr>
              <a:t>添加标题</a:t>
            </a:r>
            <a:endParaRPr lang="zh-CN" altLang="en-US" sz="1600" b="1">
              <a:latin typeface="+mj-ea"/>
              <a:ea typeface="+mj-ea"/>
              <a:sym typeface="+mn-ea"/>
            </a:endParaRPr>
          </a:p>
        </p:txBody>
      </p:sp>
      <p:sp>
        <p:nvSpPr>
          <p:cNvPr id="1049104" name="椭圆 22"/>
          <p:cNvSpPr>
            <a:spLocks noChangeAspect="1"/>
          </p:cNvSpPr>
          <p:nvPr>
            <p:custDataLst>
              <p:tags r:id="rId9"/>
            </p:custDataLst>
          </p:nvPr>
        </p:nvSpPr>
        <p:spPr>
          <a:xfrm>
            <a:off x="6127701" y="4214058"/>
            <a:ext cx="215405" cy="215405"/>
          </a:xfrm>
          <a:prstGeom prst="ellipse">
            <a:avLst/>
          </a:prstGeom>
          <a:gradFill>
            <a:gsLst>
              <a:gs pos="0">
                <a:schemeClr val="accent4">
                  <a:lumMod val="20000"/>
                  <a:lumOff val="80000"/>
                </a:schemeClr>
              </a:gs>
              <a:gs pos="54000">
                <a:schemeClr val="accent4"/>
              </a:gs>
              <a:gs pos="81000">
                <a:schemeClr val="accent4"/>
              </a:gs>
              <a:gs pos="100000">
                <a:schemeClr val="accent4">
                  <a:lumMod val="60000"/>
                  <a:lumOff val="40000"/>
                </a:schemeClr>
              </a:gs>
            </a:gsLst>
            <a:lin ang="4800000" scaled="0"/>
          </a:gradFill>
          <a:ln w="19050">
            <a:gradFill>
              <a:gsLst>
                <a:gs pos="0">
                  <a:schemeClr val="accent4">
                    <a:lumMod val="20000"/>
                    <a:lumOff val="80000"/>
                  </a:schemeClr>
                </a:gs>
                <a:gs pos="37000">
                  <a:srgbClr val="FFFFFF"/>
                </a:gs>
                <a:gs pos="71000">
                  <a:schemeClr val="accent4">
                    <a:lumMod val="20000"/>
                    <a:lumOff val="80000"/>
                  </a:schemeClr>
                </a:gs>
                <a:gs pos="100000">
                  <a:srgbClr val="FFFFFF"/>
                </a:gs>
              </a:gsLst>
              <a:lin ang="16200000" scaled="0"/>
            </a:gradFill>
          </a:ln>
          <a:effectLst>
            <a:outerShdw blurRad="355600" algn="ctr" rotWithShape="0">
              <a:schemeClr val="accent4">
                <a:alpha val="46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rmAutofit/>
          </a:bodyP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lvl="0" algn="ctr">
              <a:buClrTx/>
              <a:buSzTx/>
              <a:buFontTx/>
            </a:pPr>
            <a:endParaRPr lang="zh-CN" altLang="en-US">
              <a:sym typeface="+mn-ea"/>
            </a:endParaRPr>
          </a:p>
        </p:txBody>
      </p:sp>
      <p:sp>
        <p:nvSpPr>
          <p:cNvPr id="1049106" name="圆角矩形 23"/>
          <p:cNvSpPr/>
          <p:nvPr>
            <p:custDataLst>
              <p:tags r:id="rId10"/>
            </p:custDataLst>
          </p:nvPr>
        </p:nvSpPr>
        <p:spPr>
          <a:xfrm>
            <a:off x="5444167" y="4980742"/>
            <a:ext cx="1583126" cy="431464"/>
          </a:xfrm>
          <a:prstGeom prst="roundRect">
            <a:avLst>
              <a:gd name="adj" fmla="val 50000"/>
            </a:avLst>
          </a:prstGeom>
          <a:gradFill>
            <a:gsLst>
              <a:gs pos="0">
                <a:schemeClr val="accent4">
                  <a:lumMod val="60000"/>
                  <a:lumOff val="40000"/>
                </a:schemeClr>
              </a:gs>
              <a:gs pos="48000">
                <a:schemeClr val="accent4"/>
              </a:gs>
              <a:gs pos="81000">
                <a:schemeClr val="accent4"/>
              </a:gs>
              <a:gs pos="100000">
                <a:schemeClr val="accent4">
                  <a:lumMod val="60000"/>
                  <a:lumOff val="40000"/>
                </a:schemeClr>
              </a:gs>
            </a:gsLst>
            <a:lin ang="5400000" scaled="0"/>
          </a:gra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lIns="0" tIns="0" rIns="0" bIns="0" numCol="1" spcCol="0" rtlCol="0" fromWordArt="0" anchor="ctr" anchorCtr="0" forceAA="0" compatLnSpc="1">
            <a:normAutofit/>
          </a:bodyP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lvl="0" algn="ctr">
              <a:buClrTx/>
              <a:buSzTx/>
              <a:buFontTx/>
            </a:pPr>
            <a:r>
              <a:rPr lang="zh-CN" altLang="en-US" sz="1300" b="1">
                <a:latin typeface="+mj-ea"/>
                <a:ea typeface="+mj-ea"/>
                <a:sym typeface="+mn-ea"/>
              </a:rPr>
              <a:t>添加标题</a:t>
            </a:r>
            <a:endParaRPr lang="zh-CN" altLang="en-US" sz="1300" b="1">
              <a:latin typeface="+mj-ea"/>
              <a:ea typeface="+mj-ea"/>
              <a:sym typeface="+mn-ea"/>
            </a:endParaRPr>
          </a:p>
        </p:txBody>
      </p:sp>
      <p:sp>
        <p:nvSpPr>
          <p:cNvPr id="1049108" name="圆角矩形 24"/>
          <p:cNvSpPr/>
          <p:nvPr>
            <p:custDataLst>
              <p:tags r:id="rId11"/>
            </p:custDataLst>
          </p:nvPr>
        </p:nvSpPr>
        <p:spPr>
          <a:xfrm>
            <a:off x="4222449" y="3279110"/>
            <a:ext cx="1583126" cy="431464"/>
          </a:xfrm>
          <a:prstGeom prst="roundRect">
            <a:avLst>
              <a:gd name="adj" fmla="val 50000"/>
            </a:avLst>
          </a:prstGeom>
          <a:gradFill>
            <a:gsLst>
              <a:gs pos="0">
                <a:schemeClr val="accent1">
                  <a:lumMod val="60000"/>
                  <a:lumOff val="40000"/>
                </a:schemeClr>
              </a:gs>
              <a:gs pos="48000">
                <a:schemeClr val="accent1"/>
              </a:gs>
              <a:gs pos="81000">
                <a:schemeClr val="accent1"/>
              </a:gs>
              <a:gs pos="100000">
                <a:schemeClr val="accent1"/>
              </a:gs>
            </a:gsLst>
            <a:lin ang="5400000" scaled="0"/>
          </a:gra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lIns="0" tIns="0" rIns="0" bIns="0" numCol="1" spcCol="0" rtlCol="0" fromWordArt="0" anchor="ctr" anchorCtr="0" forceAA="0" compatLnSpc="1">
            <a:normAutofit/>
          </a:bodyP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lvl="0" algn="ctr">
              <a:buClrTx/>
              <a:buSzTx/>
              <a:buFontTx/>
            </a:pPr>
            <a:r>
              <a:rPr lang="zh-CN" altLang="en-US" sz="1300" b="1">
                <a:latin typeface="+mj-ea"/>
                <a:ea typeface="+mj-ea"/>
                <a:sym typeface="+mn-ea"/>
              </a:rPr>
              <a:t>添加标题</a:t>
            </a:r>
            <a:endParaRPr lang="zh-CN" altLang="en-US" sz="1300" b="1">
              <a:latin typeface="+mj-ea"/>
              <a:ea typeface="+mj-ea"/>
              <a:sym typeface="+mn-ea"/>
            </a:endParaRPr>
          </a:p>
        </p:txBody>
      </p:sp>
      <p:sp>
        <p:nvSpPr>
          <p:cNvPr id="1049110" name="椭圆 25"/>
          <p:cNvSpPr>
            <a:spLocks noChangeAspect="1"/>
          </p:cNvSpPr>
          <p:nvPr>
            <p:custDataLst>
              <p:tags r:id="rId12"/>
            </p:custDataLst>
          </p:nvPr>
        </p:nvSpPr>
        <p:spPr>
          <a:xfrm>
            <a:off x="4905983" y="4151205"/>
            <a:ext cx="215405" cy="215405"/>
          </a:xfrm>
          <a:prstGeom prst="ellipse">
            <a:avLst/>
          </a:prstGeom>
          <a:gradFill>
            <a:gsLst>
              <a:gs pos="0">
                <a:schemeClr val="accent1">
                  <a:lumMod val="60000"/>
                  <a:lumOff val="40000"/>
                </a:schemeClr>
              </a:gs>
              <a:gs pos="54000">
                <a:schemeClr val="accent1"/>
              </a:gs>
            </a:gsLst>
            <a:lin ang="5400000" scaled="0"/>
          </a:gradFill>
          <a:ln w="19050">
            <a:gradFill>
              <a:gsLst>
                <a:gs pos="0">
                  <a:schemeClr val="accent1">
                    <a:lumMod val="20000"/>
                    <a:lumOff val="80000"/>
                  </a:schemeClr>
                </a:gs>
                <a:gs pos="37000">
                  <a:srgbClr val="FFFFFF"/>
                </a:gs>
                <a:gs pos="71000">
                  <a:schemeClr val="accent1">
                    <a:lumMod val="20000"/>
                    <a:lumOff val="80000"/>
                  </a:schemeClr>
                </a:gs>
                <a:gs pos="100000">
                  <a:srgbClr val="FFFFFF"/>
                </a:gs>
              </a:gsLst>
              <a:lin ang="16200000" scaled="0"/>
            </a:gradFill>
          </a:ln>
          <a:effectLst>
            <a:outerShdw blurRad="342900" sx="106000" sy="106000" algn="ctr"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rmAutofit/>
          </a:bodyP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lvl="0" algn="ctr">
              <a:buClrTx/>
              <a:buSzTx/>
              <a:buFontTx/>
            </a:pPr>
            <a:endParaRPr lang="zh-CN" altLang="en-US">
              <a:sym typeface="+mn-ea"/>
            </a:endParaRPr>
          </a:p>
        </p:txBody>
      </p:sp>
      <p:sp>
        <p:nvSpPr>
          <p:cNvPr id="1049112" name="椭圆 26"/>
          <p:cNvSpPr>
            <a:spLocks noChangeAspect="1"/>
          </p:cNvSpPr>
          <p:nvPr>
            <p:custDataLst>
              <p:tags r:id="rId13"/>
            </p:custDataLst>
          </p:nvPr>
        </p:nvSpPr>
        <p:spPr>
          <a:xfrm>
            <a:off x="8480784" y="3853304"/>
            <a:ext cx="215405" cy="215405"/>
          </a:xfrm>
          <a:prstGeom prst="ellipse">
            <a:avLst/>
          </a:prstGeom>
          <a:gradFill>
            <a:gsLst>
              <a:gs pos="0">
                <a:schemeClr val="accent4">
                  <a:lumMod val="20000"/>
                  <a:lumOff val="80000"/>
                </a:schemeClr>
              </a:gs>
              <a:gs pos="54000">
                <a:schemeClr val="accent4"/>
              </a:gs>
              <a:gs pos="81000">
                <a:schemeClr val="accent4"/>
              </a:gs>
              <a:gs pos="100000">
                <a:schemeClr val="accent4">
                  <a:lumMod val="60000"/>
                  <a:lumOff val="40000"/>
                </a:schemeClr>
              </a:gs>
            </a:gsLst>
            <a:lin ang="4800000" scaled="0"/>
          </a:gradFill>
          <a:ln w="19050">
            <a:gradFill>
              <a:gsLst>
                <a:gs pos="0">
                  <a:schemeClr val="accent4">
                    <a:lumMod val="20000"/>
                    <a:lumOff val="80000"/>
                  </a:schemeClr>
                </a:gs>
                <a:gs pos="37000">
                  <a:srgbClr val="FFFFFF"/>
                </a:gs>
                <a:gs pos="71000">
                  <a:schemeClr val="accent4">
                    <a:lumMod val="20000"/>
                    <a:lumOff val="80000"/>
                  </a:schemeClr>
                </a:gs>
                <a:gs pos="100000">
                  <a:srgbClr val="FFFFFF"/>
                </a:gs>
              </a:gsLst>
              <a:lin ang="16200000" scaled="0"/>
            </a:gradFill>
          </a:ln>
          <a:effectLst>
            <a:outerShdw blurRad="355600" algn="ctr" rotWithShape="0">
              <a:schemeClr val="accent4">
                <a:alpha val="46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rmAutofit/>
          </a:bodyP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lvl="0" algn="ctr">
              <a:buClrTx/>
              <a:buSzTx/>
              <a:buFontTx/>
            </a:pPr>
            <a:endParaRPr lang="zh-CN" altLang="en-US">
              <a:sym typeface="+mn-ea"/>
            </a:endParaRPr>
          </a:p>
        </p:txBody>
      </p:sp>
      <p:sp>
        <p:nvSpPr>
          <p:cNvPr id="1049114" name="圆角矩形 27"/>
          <p:cNvSpPr/>
          <p:nvPr>
            <p:custDataLst>
              <p:tags r:id="rId14"/>
            </p:custDataLst>
          </p:nvPr>
        </p:nvSpPr>
        <p:spPr>
          <a:xfrm>
            <a:off x="7797251" y="4619988"/>
            <a:ext cx="1583126" cy="431464"/>
          </a:xfrm>
          <a:prstGeom prst="roundRect">
            <a:avLst>
              <a:gd name="adj" fmla="val 50000"/>
            </a:avLst>
          </a:prstGeom>
          <a:gradFill>
            <a:gsLst>
              <a:gs pos="0">
                <a:schemeClr val="accent4">
                  <a:lumMod val="60000"/>
                  <a:lumOff val="40000"/>
                </a:schemeClr>
              </a:gs>
              <a:gs pos="48000">
                <a:schemeClr val="accent4"/>
              </a:gs>
              <a:gs pos="81000">
                <a:schemeClr val="accent4"/>
              </a:gs>
              <a:gs pos="100000">
                <a:schemeClr val="accent4">
                  <a:lumMod val="60000"/>
                  <a:lumOff val="40000"/>
                </a:schemeClr>
              </a:gs>
            </a:gsLst>
            <a:lin ang="5400000" scaled="0"/>
          </a:gra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lIns="0" tIns="0" rIns="0" bIns="0" numCol="1" spcCol="0" rtlCol="0" fromWordArt="0" anchor="ctr" anchorCtr="0" forceAA="0" compatLnSpc="1">
            <a:normAutofit/>
          </a:bodyP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lvl="0" algn="ctr">
              <a:buClrTx/>
              <a:buSzTx/>
              <a:buFontTx/>
            </a:pPr>
            <a:r>
              <a:rPr lang="zh-CN" altLang="en-US" sz="1300" b="1">
                <a:latin typeface="+mj-ea"/>
                <a:ea typeface="+mj-ea"/>
                <a:sym typeface="+mn-ea"/>
              </a:rPr>
              <a:t>添加标题</a:t>
            </a:r>
            <a:endParaRPr lang="zh-CN" altLang="en-US" sz="1300" b="1">
              <a:latin typeface="+mj-ea"/>
              <a:ea typeface="+mj-ea"/>
              <a:sym typeface="+mn-ea"/>
            </a:endParaRPr>
          </a:p>
        </p:txBody>
      </p:sp>
      <p:sp>
        <p:nvSpPr>
          <p:cNvPr id="1049116" name="圆角矩形 28"/>
          <p:cNvSpPr/>
          <p:nvPr>
            <p:custDataLst>
              <p:tags r:id="rId15"/>
            </p:custDataLst>
          </p:nvPr>
        </p:nvSpPr>
        <p:spPr>
          <a:xfrm>
            <a:off x="9018314" y="2551055"/>
            <a:ext cx="1583126" cy="431464"/>
          </a:xfrm>
          <a:prstGeom prst="roundRect">
            <a:avLst>
              <a:gd name="adj" fmla="val 50000"/>
            </a:avLst>
          </a:prstGeom>
          <a:gradFill>
            <a:gsLst>
              <a:gs pos="0">
                <a:schemeClr val="accent1">
                  <a:lumMod val="60000"/>
                  <a:lumOff val="40000"/>
                </a:schemeClr>
              </a:gs>
              <a:gs pos="48000">
                <a:schemeClr val="accent1"/>
              </a:gs>
              <a:gs pos="81000">
                <a:schemeClr val="accent1"/>
              </a:gs>
              <a:gs pos="100000">
                <a:schemeClr val="accent1"/>
              </a:gs>
            </a:gsLst>
            <a:lin ang="5400000" scaled="0"/>
          </a:gra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lIns="0" tIns="0" rIns="0" bIns="0" numCol="1" spcCol="0" rtlCol="0" fromWordArt="0" anchor="ctr" anchorCtr="0" forceAA="0" compatLnSpc="1">
            <a:normAutofit/>
          </a:bodyP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lvl="0" algn="ctr">
              <a:buClrTx/>
              <a:buSzTx/>
              <a:buFontTx/>
            </a:pPr>
            <a:r>
              <a:rPr lang="zh-CN" altLang="en-US" sz="1300" b="1">
                <a:latin typeface="+mj-ea"/>
                <a:ea typeface="+mj-ea"/>
                <a:sym typeface="+mn-ea"/>
              </a:rPr>
              <a:t>添加标题</a:t>
            </a:r>
            <a:endParaRPr lang="zh-CN" altLang="en-US" sz="1300" b="1">
              <a:latin typeface="+mj-ea"/>
              <a:ea typeface="+mj-ea"/>
              <a:sym typeface="+mn-ea"/>
            </a:endParaRPr>
          </a:p>
        </p:txBody>
      </p:sp>
      <p:sp>
        <p:nvSpPr>
          <p:cNvPr id="1049118" name="椭圆 29"/>
          <p:cNvSpPr>
            <a:spLocks noChangeAspect="1"/>
          </p:cNvSpPr>
          <p:nvPr>
            <p:custDataLst>
              <p:tags r:id="rId16"/>
            </p:custDataLst>
          </p:nvPr>
        </p:nvSpPr>
        <p:spPr>
          <a:xfrm>
            <a:off x="9701847" y="3423150"/>
            <a:ext cx="215405" cy="215405"/>
          </a:xfrm>
          <a:prstGeom prst="ellipse">
            <a:avLst/>
          </a:prstGeom>
          <a:gradFill>
            <a:gsLst>
              <a:gs pos="0">
                <a:schemeClr val="accent1">
                  <a:lumMod val="60000"/>
                  <a:lumOff val="40000"/>
                </a:schemeClr>
              </a:gs>
              <a:gs pos="54000">
                <a:schemeClr val="accent1"/>
              </a:gs>
            </a:gsLst>
            <a:lin ang="5400000" scaled="0"/>
          </a:gradFill>
          <a:ln w="19050">
            <a:gradFill>
              <a:gsLst>
                <a:gs pos="0">
                  <a:schemeClr val="accent1">
                    <a:lumMod val="20000"/>
                    <a:lumOff val="80000"/>
                  </a:schemeClr>
                </a:gs>
                <a:gs pos="37000">
                  <a:srgbClr val="FFFFFF"/>
                </a:gs>
                <a:gs pos="71000">
                  <a:schemeClr val="accent1">
                    <a:lumMod val="20000"/>
                    <a:lumOff val="80000"/>
                  </a:schemeClr>
                </a:gs>
                <a:gs pos="100000">
                  <a:srgbClr val="FFFFFF"/>
                </a:gs>
              </a:gsLst>
              <a:lin ang="16200000" scaled="0"/>
            </a:gradFill>
          </a:ln>
          <a:effectLst>
            <a:outerShdw blurRad="342900" sx="106000" sy="106000" algn="ctr"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rmAutofit/>
          </a:bodyP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lvl="0" algn="ctr">
              <a:buClrTx/>
              <a:buSzTx/>
              <a:buFontTx/>
            </a:pPr>
            <a:endParaRPr lang="zh-CN" altLang="en-US">
              <a:sym typeface="+mn-ea"/>
            </a:endParaRPr>
          </a:p>
        </p:txBody>
      </p:sp>
      <p:sp>
        <p:nvSpPr>
          <p:cNvPr id="1049120" name="正文"/>
          <p:cNvSpPr txBox="1"/>
          <p:nvPr>
            <p:custDataLst>
              <p:tags r:id="rId17"/>
            </p:custDataLst>
          </p:nvPr>
        </p:nvSpPr>
        <p:spPr>
          <a:xfrm>
            <a:off x="1503374" y="1580097"/>
            <a:ext cx="2227376" cy="921854"/>
          </a:xfrm>
          <a:prstGeom prst="rect">
            <a:avLst/>
          </a:prstGeom>
          <a:noFill/>
        </p:spPr>
        <p:txBody>
          <a:bodyPr wrap="square" lIns="0" tIns="0" rIns="0" bIns="0" rtlCol="0" anchor="b"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lnSpc>
                <a:spcPct val="120000"/>
              </a:lnSpc>
              <a:spcBef>
                <a:spcPct val="0"/>
              </a:spcBef>
              <a:spcAft>
                <a:spcPts val="1000"/>
              </a:spcAft>
              <a:buClrTx/>
              <a:buSzTx/>
              <a:buFontTx/>
            </a:pPr>
            <a:r>
              <a:rPr lang="zh-CN" altLang="en-US" sz="1200" spc="150">
                <a:solidFill>
                  <a:schemeClr val="tx1">
                    <a:lumMod val="65000"/>
                    <a:lumOff val="35000"/>
                  </a:schemeClr>
                </a:solidFill>
                <a:latin typeface="+mn-ea"/>
                <a:sym typeface="+mn-ea"/>
              </a:rPr>
              <a:t>主要由指针、刻度盘、电阻、电容、电感等元件组成</a:t>
            </a:r>
            <a:endParaRPr lang="zh-CN" altLang="en-US" sz="1200" spc="150">
              <a:solidFill>
                <a:schemeClr val="tx1">
                  <a:lumMod val="65000"/>
                  <a:lumOff val="35000"/>
                </a:schemeClr>
              </a:solidFill>
              <a:latin typeface="+mn-ea"/>
              <a:sym typeface="+mn-ea"/>
            </a:endParaRPr>
          </a:p>
        </p:txBody>
      </p:sp>
      <p:sp>
        <p:nvSpPr>
          <p:cNvPr id="1049122" name="正文"/>
          <p:cNvSpPr txBox="1"/>
          <p:nvPr>
            <p:custDataLst>
              <p:tags r:id="rId18"/>
            </p:custDataLst>
          </p:nvPr>
        </p:nvSpPr>
        <p:spPr>
          <a:xfrm>
            <a:off x="3899670" y="2229585"/>
            <a:ext cx="2227376" cy="921854"/>
          </a:xfrm>
          <a:prstGeom prst="rect">
            <a:avLst/>
          </a:prstGeom>
          <a:noFill/>
        </p:spPr>
        <p:txBody>
          <a:bodyPr wrap="square" lIns="0" tIns="0" rIns="0" bIns="0" rtlCol="0" anchor="b"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lnSpc>
                <a:spcPct val="120000"/>
              </a:lnSpc>
              <a:spcBef>
                <a:spcPct val="0"/>
              </a:spcBef>
              <a:spcAft>
                <a:spcPts val="1000"/>
              </a:spcAft>
              <a:buClrTx/>
              <a:buSzTx/>
              <a:buFontTx/>
            </a:pPr>
            <a:r>
              <a:rPr lang="zh-CN" altLang="en-US" sz="1200" spc="150">
                <a:solidFill>
                  <a:schemeClr val="tx1">
                    <a:lumMod val="65000"/>
                    <a:lumOff val="35000"/>
                  </a:schemeClr>
                </a:solidFill>
                <a:latin typeface="+mn-ea"/>
                <a:sym typeface="+mn-ea"/>
              </a:rPr>
              <a:t>刻度盘：显示测量结果</a:t>
            </a:r>
            <a:endParaRPr lang="zh-CN" altLang="en-US" sz="1200" spc="150">
              <a:solidFill>
                <a:schemeClr val="tx1">
                  <a:lumMod val="65000"/>
                  <a:lumOff val="35000"/>
                </a:schemeClr>
              </a:solidFill>
              <a:latin typeface="+mn-ea"/>
              <a:sym typeface="+mn-ea"/>
            </a:endParaRPr>
          </a:p>
        </p:txBody>
      </p:sp>
      <p:sp>
        <p:nvSpPr>
          <p:cNvPr id="1049124" name="正文"/>
          <p:cNvSpPr txBox="1"/>
          <p:nvPr>
            <p:custDataLst>
              <p:tags r:id="rId19"/>
            </p:custDataLst>
          </p:nvPr>
        </p:nvSpPr>
        <p:spPr>
          <a:xfrm>
            <a:off x="6322809" y="2160839"/>
            <a:ext cx="2227376" cy="921854"/>
          </a:xfrm>
          <a:prstGeom prst="rect">
            <a:avLst/>
          </a:prstGeom>
          <a:noFill/>
        </p:spPr>
        <p:txBody>
          <a:bodyPr wrap="square" lIns="0" tIns="0" rIns="0" bIns="0" rtlCol="0" anchor="b"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lnSpc>
                <a:spcPct val="120000"/>
              </a:lnSpc>
              <a:spcBef>
                <a:spcPct val="0"/>
              </a:spcBef>
              <a:spcAft>
                <a:spcPts val="1000"/>
              </a:spcAft>
              <a:buClrTx/>
              <a:buSzTx/>
              <a:buFontTx/>
            </a:pPr>
            <a:r>
              <a:rPr lang="zh-CN" altLang="en-US" sz="1200" spc="150">
                <a:solidFill>
                  <a:schemeClr val="tx1">
                    <a:lumMod val="65000"/>
                    <a:lumOff val="35000"/>
                  </a:schemeClr>
                </a:solidFill>
                <a:latin typeface="+mn-ea"/>
                <a:sym typeface="+mn-ea"/>
              </a:rPr>
              <a:t>电源：提供测量所需的电源</a:t>
            </a:r>
            <a:endParaRPr lang="zh-CN" altLang="en-US" sz="1200" spc="150">
              <a:solidFill>
                <a:schemeClr val="tx1">
                  <a:lumMod val="65000"/>
                  <a:lumOff val="35000"/>
                </a:schemeClr>
              </a:solidFill>
              <a:latin typeface="+mn-ea"/>
              <a:sym typeface="+mn-ea"/>
            </a:endParaRPr>
          </a:p>
        </p:txBody>
      </p:sp>
      <p:sp>
        <p:nvSpPr>
          <p:cNvPr id="1049126" name="正文"/>
          <p:cNvSpPr txBox="1"/>
          <p:nvPr>
            <p:custDataLst>
              <p:tags r:id="rId20"/>
            </p:custDataLst>
          </p:nvPr>
        </p:nvSpPr>
        <p:spPr>
          <a:xfrm>
            <a:off x="8695534" y="1490400"/>
            <a:ext cx="2227376" cy="921854"/>
          </a:xfrm>
          <a:prstGeom prst="rect">
            <a:avLst/>
          </a:prstGeom>
          <a:noFill/>
        </p:spPr>
        <p:txBody>
          <a:bodyPr wrap="square" lIns="0" tIns="0" rIns="0" bIns="0" rtlCol="0" anchor="b"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lnSpc>
                <a:spcPct val="120000"/>
              </a:lnSpc>
              <a:spcBef>
                <a:spcPct val="0"/>
              </a:spcBef>
              <a:spcAft>
                <a:spcPts val="1000"/>
              </a:spcAft>
              <a:buClrTx/>
              <a:buSzTx/>
              <a:buFontTx/>
            </a:pPr>
            <a:r>
              <a:rPr lang="zh-CN" altLang="en-US" sz="1200" spc="150">
                <a:solidFill>
                  <a:schemeClr val="tx1">
                    <a:lumMod val="65000"/>
                    <a:lumOff val="35000"/>
                  </a:schemeClr>
                </a:solidFill>
                <a:latin typeface="+mn-ea"/>
                <a:sym typeface="+mn-ea"/>
              </a:rPr>
              <a:t>连接线：连接被测电路和电表</a:t>
            </a:r>
            <a:endParaRPr lang="zh-CN" altLang="en-US" sz="1200" spc="150">
              <a:solidFill>
                <a:schemeClr val="tx1">
                  <a:lumMod val="65000"/>
                  <a:lumOff val="35000"/>
                </a:schemeClr>
              </a:solidFill>
              <a:latin typeface="+mn-ea"/>
              <a:sym typeface="+mn-ea"/>
            </a:endParaRPr>
          </a:p>
        </p:txBody>
      </p:sp>
      <p:sp>
        <p:nvSpPr>
          <p:cNvPr id="1049128" name="正文"/>
          <p:cNvSpPr txBox="1"/>
          <p:nvPr>
            <p:custDataLst>
              <p:tags r:id="rId21"/>
            </p:custDataLst>
          </p:nvPr>
        </p:nvSpPr>
        <p:spPr>
          <a:xfrm>
            <a:off x="2693010" y="5225609"/>
            <a:ext cx="2227376" cy="728055"/>
          </a:xfrm>
          <a:prstGeom prst="rect">
            <a:avLst/>
          </a:prstGeom>
          <a:noFill/>
        </p:spPr>
        <p:txBody>
          <a:bodyPr wrap="square" lIns="0" tIns="0" rIns="0" bIns="0" rtlCol="0" anchor="t"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lnSpc>
                <a:spcPct val="120000"/>
              </a:lnSpc>
              <a:spcBef>
                <a:spcPct val="0"/>
              </a:spcBef>
              <a:spcAft>
                <a:spcPts val="1000"/>
              </a:spcAft>
              <a:buClrTx/>
              <a:buSzTx/>
              <a:buFontTx/>
            </a:pPr>
            <a:r>
              <a:rPr lang="zh-CN" altLang="en-US" sz="1200" spc="150">
                <a:solidFill>
                  <a:schemeClr val="tx1">
                    <a:lumMod val="65000"/>
                    <a:lumOff val="35000"/>
                  </a:schemeClr>
                </a:solidFill>
                <a:latin typeface="+mn-ea"/>
                <a:sym typeface="+mn-ea"/>
              </a:rPr>
              <a:t>指针：指示测量结果</a:t>
            </a:r>
            <a:endParaRPr lang="zh-CN" altLang="en-US" sz="1200" spc="150">
              <a:solidFill>
                <a:schemeClr val="tx1">
                  <a:lumMod val="65000"/>
                  <a:lumOff val="35000"/>
                </a:schemeClr>
              </a:solidFill>
              <a:latin typeface="+mn-ea"/>
              <a:sym typeface="+mn-ea"/>
            </a:endParaRPr>
          </a:p>
        </p:txBody>
      </p:sp>
      <p:sp>
        <p:nvSpPr>
          <p:cNvPr id="1049130" name="正文"/>
          <p:cNvSpPr txBox="1"/>
          <p:nvPr>
            <p:custDataLst>
              <p:tags r:id="rId22"/>
            </p:custDataLst>
          </p:nvPr>
        </p:nvSpPr>
        <p:spPr>
          <a:xfrm>
            <a:off x="5121387" y="5521545"/>
            <a:ext cx="2227376" cy="728055"/>
          </a:xfrm>
          <a:prstGeom prst="rect">
            <a:avLst/>
          </a:prstGeom>
          <a:noFill/>
        </p:spPr>
        <p:txBody>
          <a:bodyPr wrap="square" lIns="0" tIns="0" rIns="0" bIns="0" rtlCol="0" anchor="t"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lnSpc>
                <a:spcPct val="120000"/>
              </a:lnSpc>
              <a:spcBef>
                <a:spcPct val="0"/>
              </a:spcBef>
              <a:spcAft>
                <a:spcPts val="1000"/>
              </a:spcAft>
              <a:buClrTx/>
              <a:buSzTx/>
              <a:buFontTx/>
            </a:pPr>
            <a:r>
              <a:rPr lang="zh-CN" altLang="en-US" sz="1200" spc="150">
                <a:solidFill>
                  <a:schemeClr val="tx1">
                    <a:lumMod val="65000"/>
                    <a:lumOff val="35000"/>
                  </a:schemeClr>
                </a:solidFill>
                <a:latin typeface="+mn-ea"/>
                <a:sym typeface="+mn-ea"/>
              </a:rPr>
              <a:t>电阻、电容、电感等元件：实现测量功能</a:t>
            </a:r>
            <a:endParaRPr lang="zh-CN" altLang="en-US" sz="1200" spc="150">
              <a:solidFill>
                <a:schemeClr val="tx1">
                  <a:lumMod val="65000"/>
                  <a:lumOff val="35000"/>
                </a:schemeClr>
              </a:solidFill>
              <a:latin typeface="+mn-ea"/>
              <a:sym typeface="+mn-ea"/>
            </a:endParaRPr>
          </a:p>
        </p:txBody>
      </p:sp>
      <p:sp>
        <p:nvSpPr>
          <p:cNvPr id="1049132" name="正文"/>
          <p:cNvSpPr txBox="1"/>
          <p:nvPr>
            <p:custDataLst>
              <p:tags r:id="rId23"/>
            </p:custDataLst>
          </p:nvPr>
        </p:nvSpPr>
        <p:spPr>
          <a:xfrm>
            <a:off x="7474471" y="5169303"/>
            <a:ext cx="2227376" cy="728055"/>
          </a:xfrm>
          <a:prstGeom prst="rect">
            <a:avLst/>
          </a:prstGeom>
          <a:noFill/>
        </p:spPr>
        <p:txBody>
          <a:bodyPr wrap="square" lIns="0" tIns="0" rIns="0" bIns="0" rtlCol="0" anchor="t"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lnSpc>
                <a:spcPct val="120000"/>
              </a:lnSpc>
              <a:spcBef>
                <a:spcPct val="0"/>
              </a:spcBef>
              <a:spcAft>
                <a:spcPts val="1000"/>
              </a:spcAft>
              <a:buClrTx/>
              <a:buSzTx/>
              <a:buFontTx/>
            </a:pPr>
            <a:r>
              <a:rPr lang="zh-CN" altLang="en-US" sz="1200" spc="150">
                <a:solidFill>
                  <a:schemeClr val="tx1">
                    <a:lumMod val="65000"/>
                    <a:lumOff val="35000"/>
                  </a:schemeClr>
                </a:solidFill>
                <a:latin typeface="+mn-ea"/>
                <a:sym typeface="+mn-ea"/>
              </a:rPr>
              <a:t>开关：选择测量功能</a:t>
            </a:r>
            <a:endParaRPr lang="zh-CN" altLang="en-US" sz="1200" spc="150">
              <a:solidFill>
                <a:schemeClr val="tx1">
                  <a:lumMod val="65000"/>
                  <a:lumOff val="35000"/>
                </a:schemeClr>
              </a:solidFill>
              <a:latin typeface="+mn-ea"/>
              <a:sym typeface="+mn-ea"/>
            </a:endParaRP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89" name=""/>
        <p:cNvGrpSpPr/>
        <p:nvPr/>
      </p:nvGrpSpPr>
      <p:grpSpPr>
        <a:xfrm>
          <a:off x="0" y="0"/>
          <a:ext cx="0" cy="0"/>
        </a:xfrm>
      </p:grpSpPr>
      <p:sp>
        <p:nvSpPr>
          <p:cNvPr id="1049166" name="标题 2"/>
          <p:cNvSpPr>
            <a:spLocks noGrp="1"/>
          </p:cNvSpPr>
          <p:nvPr>
            <p:ph type="title" idx="1"/>
          </p:nvPr>
        </p:nvSpPr>
        <p:spPr/>
        <p:txBody>
          <a:bodyPr>
            <a:normAutofit fontScale="94444"/>
          </a:bodyPr>
          <a:lstStyle/>
          <a:p>
            <a:r>
              <a:rPr lang="zh-CN" altLang="en-US"/>
              <a:t>掌握多用电表的测量原理</a:t>
            </a:r>
            <a:endParaRPr lang="zh-CN" altLang="en-US"/>
          </a:p>
        </p:txBody>
      </p:sp>
      <p:sp>
        <p:nvSpPr>
          <p:cNvPr id="1049168" name="圆角矩形 3"/>
          <p:cNvSpPr/>
          <p:nvPr>
            <p:custDataLst>
              <p:tags r:id="rId2"/>
            </p:custDataLst>
          </p:nvPr>
        </p:nvSpPr>
        <p:spPr>
          <a:xfrm rot="16200000">
            <a:off x="5609370" y="-3507110"/>
            <a:ext cx="965843" cy="10961320"/>
          </a:xfrm>
          <a:prstGeom prst="roundRect">
            <a:avLst>
              <a:gd name="adj" fmla="val 0"/>
            </a:avLst>
          </a:prstGeom>
          <a:solidFill>
            <a:schemeClr val="bg1"/>
          </a:solidFill>
          <a:ln>
            <a:noFill/>
          </a:ln>
          <a:effectLst>
            <a:outerShdw blurRad="279400" dist="114300" dir="1020000" algn="bl"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rmAutofit/>
          </a:bodyP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lvl="0" algn="ctr">
              <a:lnSpc>
                <a:spcPct val="120000"/>
              </a:lnSpc>
              <a:buClrTx/>
              <a:buSzTx/>
              <a:buFontTx/>
            </a:pPr>
            <a:endParaRPr lang="zh-CN" altLang="en-US">
              <a:solidFill>
                <a:schemeClr val="tx1">
                  <a:lumMod val="75000"/>
                  <a:lumOff val="25000"/>
                </a:schemeClr>
              </a:solidFill>
              <a:latin typeface="+mn-ea"/>
              <a:sym typeface="+mn-ea"/>
            </a:endParaRPr>
          </a:p>
        </p:txBody>
      </p:sp>
      <p:sp>
        <p:nvSpPr>
          <p:cNvPr id="1049170" name="圆角矩形 4"/>
          <p:cNvSpPr/>
          <p:nvPr>
            <p:custDataLst>
              <p:tags r:id="rId3"/>
            </p:custDataLst>
          </p:nvPr>
        </p:nvSpPr>
        <p:spPr>
          <a:xfrm rot="16200000">
            <a:off x="201507" y="1900753"/>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blurRad="381000" dist="63500" dir="18900000" algn="bl"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25000"/>
          </a:bodyP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algn="ctr" fontAlgn="auto">
              <a:lnSpc>
                <a:spcPct val="120000"/>
              </a:lnSpc>
            </a:pPr>
            <a:endParaRPr lang="zh-CN" altLang="en-US">
              <a:solidFill>
                <a:schemeClr val="tx1">
                  <a:lumMod val="75000"/>
                  <a:lumOff val="25000"/>
                </a:schemeClr>
              </a:solidFill>
              <a:effectLst/>
              <a:latin typeface="+mn-ea"/>
            </a:endParaRPr>
          </a:p>
        </p:txBody>
      </p:sp>
      <p:sp>
        <p:nvSpPr>
          <p:cNvPr id="1049172" name="圆角矩形 5"/>
          <p:cNvSpPr/>
          <p:nvPr>
            <p:custDataLst>
              <p:tags r:id="rId4"/>
            </p:custDataLst>
          </p:nvPr>
        </p:nvSpPr>
        <p:spPr>
          <a:xfrm rot="16200000">
            <a:off x="5610644" y="-2234634"/>
            <a:ext cx="965843" cy="10962116"/>
          </a:xfrm>
          <a:prstGeom prst="roundRect">
            <a:avLst>
              <a:gd name="adj" fmla="val 0"/>
            </a:avLst>
          </a:prstGeom>
          <a:solidFill>
            <a:schemeClr val="bg1"/>
          </a:solidFill>
          <a:ln>
            <a:noFill/>
          </a:ln>
          <a:effectLst>
            <a:outerShdw blurRad="279400" dist="114300" dir="1020000" algn="bl"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rmAutofit/>
          </a:bodyP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lvl="0" algn="ctr">
              <a:lnSpc>
                <a:spcPct val="120000"/>
              </a:lnSpc>
              <a:buClrTx/>
              <a:buSzTx/>
              <a:buFontTx/>
            </a:pPr>
            <a:endParaRPr lang="zh-CN" altLang="en-US">
              <a:solidFill>
                <a:schemeClr val="tx1">
                  <a:lumMod val="75000"/>
                  <a:lumOff val="25000"/>
                </a:schemeClr>
              </a:solidFill>
              <a:latin typeface="+mn-ea"/>
              <a:sym typeface="+mn-ea"/>
            </a:endParaRPr>
          </a:p>
        </p:txBody>
      </p:sp>
      <p:sp>
        <p:nvSpPr>
          <p:cNvPr id="1049174" name="圆角矩形 6"/>
          <p:cNvSpPr/>
          <p:nvPr>
            <p:custDataLst>
              <p:tags r:id="rId5"/>
            </p:custDataLst>
          </p:nvPr>
        </p:nvSpPr>
        <p:spPr>
          <a:xfrm rot="16200000">
            <a:off x="202781" y="3173866"/>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blurRad="381000" dist="63500" dir="18900000" algn="bl"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rmAutofit fontScale="25000"/>
          </a:bodyP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lvl="0" algn="ctr">
              <a:lnSpc>
                <a:spcPct val="120000"/>
              </a:lnSpc>
              <a:buClrTx/>
              <a:buSzTx/>
              <a:buFontTx/>
            </a:pPr>
            <a:endParaRPr lang="zh-CN" altLang="en-US">
              <a:solidFill>
                <a:schemeClr val="tx1">
                  <a:lumMod val="75000"/>
                  <a:lumOff val="25000"/>
                </a:schemeClr>
              </a:solidFill>
              <a:effectLst/>
              <a:latin typeface="+mn-ea"/>
              <a:sym typeface="+mn-ea"/>
            </a:endParaRPr>
          </a:p>
        </p:txBody>
      </p:sp>
      <p:sp>
        <p:nvSpPr>
          <p:cNvPr id="1049176" name="圆角矩形 9"/>
          <p:cNvSpPr/>
          <p:nvPr>
            <p:custDataLst>
              <p:tags r:id="rId6"/>
            </p:custDataLst>
          </p:nvPr>
        </p:nvSpPr>
        <p:spPr>
          <a:xfrm rot="16200000">
            <a:off x="5609370" y="-986372"/>
            <a:ext cx="965843" cy="10961320"/>
          </a:xfrm>
          <a:prstGeom prst="roundRect">
            <a:avLst>
              <a:gd name="adj" fmla="val 0"/>
            </a:avLst>
          </a:prstGeom>
          <a:solidFill>
            <a:schemeClr val="bg1"/>
          </a:solidFill>
          <a:ln>
            <a:noFill/>
          </a:ln>
          <a:effectLst>
            <a:outerShdw blurRad="279400" dist="114300" dir="1020000" algn="bl"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rmAutofit/>
          </a:bodyP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lvl="0" algn="ctr">
              <a:lnSpc>
                <a:spcPct val="120000"/>
              </a:lnSpc>
              <a:buClrTx/>
              <a:buSzTx/>
              <a:buFontTx/>
            </a:pPr>
            <a:endParaRPr lang="zh-CN" altLang="en-US">
              <a:solidFill>
                <a:schemeClr val="tx1">
                  <a:lumMod val="75000"/>
                  <a:lumOff val="25000"/>
                </a:schemeClr>
              </a:solidFill>
              <a:latin typeface="+mn-ea"/>
              <a:sym typeface="+mn-ea"/>
            </a:endParaRPr>
          </a:p>
        </p:txBody>
      </p:sp>
      <p:sp>
        <p:nvSpPr>
          <p:cNvPr id="1049178" name="圆角矩形 10"/>
          <p:cNvSpPr/>
          <p:nvPr>
            <p:custDataLst>
              <p:tags r:id="rId7"/>
            </p:custDataLst>
          </p:nvPr>
        </p:nvSpPr>
        <p:spPr>
          <a:xfrm rot="16200000">
            <a:off x="201507" y="4421491"/>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blurRad="381000" dist="63500" dir="18900000" algn="bl"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25000"/>
          </a:bodyP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algn="ctr" fontAlgn="auto">
              <a:lnSpc>
                <a:spcPct val="120000"/>
              </a:lnSpc>
            </a:pPr>
            <a:endParaRPr lang="zh-CN" altLang="en-US">
              <a:solidFill>
                <a:schemeClr val="tx1">
                  <a:lumMod val="75000"/>
                  <a:lumOff val="25000"/>
                </a:schemeClr>
              </a:solidFill>
              <a:effectLst/>
              <a:latin typeface="+mn-ea"/>
            </a:endParaRPr>
          </a:p>
        </p:txBody>
      </p:sp>
      <p:sp>
        <p:nvSpPr>
          <p:cNvPr id="1049180" name="圆角矩形 11"/>
          <p:cNvSpPr/>
          <p:nvPr>
            <p:custDataLst>
              <p:tags r:id="rId8"/>
            </p:custDataLst>
          </p:nvPr>
        </p:nvSpPr>
        <p:spPr>
          <a:xfrm rot="16200000">
            <a:off x="5610644" y="285467"/>
            <a:ext cx="965843" cy="10962116"/>
          </a:xfrm>
          <a:prstGeom prst="roundRect">
            <a:avLst>
              <a:gd name="adj" fmla="val 0"/>
            </a:avLst>
          </a:prstGeom>
          <a:solidFill>
            <a:schemeClr val="bg1"/>
          </a:solidFill>
          <a:ln>
            <a:noFill/>
          </a:ln>
          <a:effectLst>
            <a:outerShdw blurRad="279400" dist="114300" dir="1020000" algn="bl"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rmAutofit/>
          </a:bodyP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lvl="0" algn="ctr">
              <a:lnSpc>
                <a:spcPct val="120000"/>
              </a:lnSpc>
              <a:buClrTx/>
              <a:buSzTx/>
              <a:buFontTx/>
            </a:pPr>
            <a:endParaRPr lang="zh-CN" altLang="en-US">
              <a:solidFill>
                <a:schemeClr val="tx1">
                  <a:lumMod val="75000"/>
                  <a:lumOff val="25000"/>
                </a:schemeClr>
              </a:solidFill>
              <a:latin typeface="+mn-ea"/>
              <a:sym typeface="+mn-ea"/>
            </a:endParaRPr>
          </a:p>
        </p:txBody>
      </p:sp>
      <p:sp>
        <p:nvSpPr>
          <p:cNvPr id="1049182" name="圆角矩形 12"/>
          <p:cNvSpPr/>
          <p:nvPr>
            <p:custDataLst>
              <p:tags r:id="rId9"/>
            </p:custDataLst>
          </p:nvPr>
        </p:nvSpPr>
        <p:spPr>
          <a:xfrm rot="16200000">
            <a:off x="202781" y="5693967"/>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blurRad="381000" dist="63500" dir="18900000" algn="bl"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rmAutofit fontScale="25000"/>
          </a:bodyP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lvl="0" algn="ctr">
              <a:lnSpc>
                <a:spcPct val="120000"/>
              </a:lnSpc>
              <a:buClrTx/>
              <a:buSzTx/>
              <a:buFontTx/>
            </a:pPr>
            <a:endParaRPr lang="zh-CN" altLang="en-US">
              <a:solidFill>
                <a:schemeClr val="tx1">
                  <a:lumMod val="75000"/>
                  <a:lumOff val="25000"/>
                </a:schemeClr>
              </a:solidFill>
              <a:effectLst/>
              <a:latin typeface="+mn-ea"/>
              <a:sym typeface="+mn-ea"/>
            </a:endParaRPr>
          </a:p>
        </p:txBody>
      </p:sp>
      <p:sp>
        <p:nvSpPr>
          <p:cNvPr id="1049184" name="文本框 7"/>
          <p:cNvSpPr txBox="1"/>
          <p:nvPr>
            <p:custDataLst>
              <p:tags r:id="rId10"/>
            </p:custDataLst>
          </p:nvPr>
        </p:nvSpPr>
        <p:spPr>
          <a:xfrm>
            <a:off x="1071914" y="4011138"/>
            <a:ext cx="10501055" cy="965843"/>
          </a:xfrm>
          <a:prstGeom prst="rect">
            <a:avLst/>
          </a:prstGeom>
        </p:spPr>
        <p:txBody>
          <a:bodyPr vert="horz" wrap="square" lIns="90000" tIns="46800" rIns="0" bIns="46800" rtlCol="0" anchor="ctr" anchorCtr="0">
            <a:normAutofit/>
          </a:bodyPr>
          <a:lstStyle>
            <a:defPPr>
              <a:defRPr lang="zh-CN"/>
            </a:defPPr>
            <a:lvl1pPr marL="0" algn="l" defTabSz="914400" rtl="0" eaLnBrk="1" fontAlgn="auto" latinLnBrk="0" hangingPunct="1">
              <a:lnSpc>
                <a:spcPct val="120000"/>
              </a:lnSpc>
              <a:spcBef>
                <a:spcPct val="0"/>
              </a:spcBef>
              <a:buNone/>
              <a:defRPr sz="1600" b="0" u="none" strike="noStrike" kern="1200" cap="none" spc="200" normalizeH="0" baseline="0">
                <a:solidFill>
                  <a:schemeClr val="tx1"/>
                </a:solidFill>
                <a:latin typeface="Arial" pitchFamily="34" charset="0"/>
                <a:ea typeface="微软雅黑" panose="020b0503020204020204" pitchFamily="34" charset="-122"/>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400">
                <a:latin typeface="+mn-ea"/>
                <a:ea typeface="+mn-ea"/>
              </a:rPr>
              <a:t>多用电表的测量原理是基于欧姆定律，即电压等于电流乘以电阻。</a:t>
            </a:r>
            <a:endParaRPr lang="zh-CN" altLang="en-US" sz="2400">
              <a:latin typeface="+mn-ea"/>
              <a:ea typeface="+mn-ea"/>
            </a:endParaRPr>
          </a:p>
        </p:txBody>
      </p:sp>
      <p:sp>
        <p:nvSpPr>
          <p:cNvPr id="1049186" name="文本框 8"/>
          <p:cNvSpPr txBox="1"/>
          <p:nvPr>
            <p:custDataLst>
              <p:tags r:id="rId11"/>
            </p:custDataLst>
          </p:nvPr>
        </p:nvSpPr>
        <p:spPr>
          <a:xfrm>
            <a:off x="1071914" y="5284251"/>
            <a:ext cx="10501055" cy="965047"/>
          </a:xfrm>
          <a:prstGeom prst="rect">
            <a:avLst/>
          </a:prstGeom>
        </p:spPr>
        <p:txBody>
          <a:bodyPr vert="horz" wrap="square" lIns="90000" tIns="46800" rIns="90000" bIns="46800" rtlCol="0" anchor="ctr" anchorCtr="0">
            <a:normAutofit/>
          </a:bodyPr>
          <a:lstStyle>
            <a:defPPr>
              <a:defRPr lang="zh-CN"/>
            </a:defPPr>
            <a:lvl1pPr marL="0" algn="l" defTabSz="914400" rtl="0" eaLnBrk="1" fontAlgn="auto" latinLnBrk="0" hangingPunct="1">
              <a:lnSpc>
                <a:spcPct val="120000"/>
              </a:lnSpc>
              <a:spcBef>
                <a:spcPct val="0"/>
              </a:spcBef>
              <a:buNone/>
              <a:defRPr sz="1600" b="0" u="none" strike="noStrike" kern="1200" cap="none" spc="200" normalizeH="0" baseline="0">
                <a:solidFill>
                  <a:schemeClr val="tx1"/>
                </a:solidFill>
                <a:latin typeface="Arial" pitchFamily="34" charset="0"/>
                <a:ea typeface="微软雅黑" panose="020b0503020204020204" pitchFamily="34" charset="-122"/>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400">
                <a:latin typeface="+mn-ea"/>
                <a:ea typeface="+mn-ea"/>
              </a:rPr>
              <a:t>多用电表的测量精度取决于其内部电路的设计和制造工艺。</a:t>
            </a:r>
            <a:endParaRPr lang="zh-CN" altLang="en-US" sz="2400">
              <a:latin typeface="+mn-ea"/>
              <a:ea typeface="+mn-ea"/>
            </a:endParaRPr>
          </a:p>
        </p:txBody>
      </p:sp>
      <p:sp>
        <p:nvSpPr>
          <p:cNvPr id="1049188" name="文本框 13"/>
          <p:cNvSpPr txBox="1"/>
          <p:nvPr>
            <p:custDataLst>
              <p:tags r:id="rId12"/>
            </p:custDataLst>
          </p:nvPr>
        </p:nvSpPr>
        <p:spPr>
          <a:xfrm>
            <a:off x="1071914" y="1490400"/>
            <a:ext cx="10501055" cy="965843"/>
          </a:xfrm>
          <a:prstGeom prst="rect">
            <a:avLst/>
          </a:prstGeom>
        </p:spPr>
        <p:txBody>
          <a:bodyPr vert="horz" wrap="square" lIns="90000" tIns="46800" rIns="0" bIns="46800" rtlCol="0" anchor="ctr" anchorCtr="0">
            <a:normAutofit/>
          </a:bodyPr>
          <a:lstStyle>
            <a:defPPr>
              <a:defRPr lang="zh-CN"/>
            </a:defPPr>
            <a:lvl1pPr marL="0" algn="l" defTabSz="914400" rtl="0" eaLnBrk="1" fontAlgn="auto" latinLnBrk="0" hangingPunct="1">
              <a:lnSpc>
                <a:spcPct val="120000"/>
              </a:lnSpc>
              <a:spcBef>
                <a:spcPct val="0"/>
              </a:spcBef>
              <a:buNone/>
              <a:defRPr sz="1600" b="0" u="none" strike="noStrike" kern="1200" cap="none" spc="200" normalizeH="0" baseline="0">
                <a:solidFill>
                  <a:schemeClr val="tx1"/>
                </a:solidFill>
                <a:latin typeface="Arial" pitchFamily="34" charset="0"/>
                <a:ea typeface="微软雅黑" panose="020b0503020204020204" pitchFamily="34" charset="-122"/>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400">
                <a:latin typeface="+mn-ea"/>
                <a:ea typeface="+mn-ea"/>
              </a:rPr>
              <a:t>多用电表是一种多功能测量仪器，可以测量电压、电流、电阻等参数。</a:t>
            </a:r>
            <a:endParaRPr lang="zh-CN" altLang="en-US" sz="2400">
              <a:latin typeface="+mn-ea"/>
              <a:ea typeface="+mn-ea"/>
            </a:endParaRPr>
          </a:p>
        </p:txBody>
      </p:sp>
      <p:sp>
        <p:nvSpPr>
          <p:cNvPr id="1049190" name="文本框 14"/>
          <p:cNvSpPr txBox="1"/>
          <p:nvPr>
            <p:custDataLst>
              <p:tags r:id="rId13"/>
            </p:custDataLst>
          </p:nvPr>
        </p:nvSpPr>
        <p:spPr>
          <a:xfrm>
            <a:off x="1071914" y="2764787"/>
            <a:ext cx="10501055" cy="965047"/>
          </a:xfrm>
          <a:prstGeom prst="rect">
            <a:avLst/>
          </a:prstGeom>
        </p:spPr>
        <p:txBody>
          <a:bodyPr vert="horz" wrap="square" lIns="90000" tIns="46800" rIns="90000" bIns="46800" rtlCol="0" anchor="ctr" anchorCtr="0">
            <a:normAutofit fontScale="87500" lnSpcReduction="10000"/>
          </a:bodyPr>
          <a:lstStyle>
            <a:defPPr>
              <a:defRPr lang="zh-CN"/>
            </a:defPPr>
            <a:lvl1pPr marL="0" algn="l" defTabSz="914400" rtl="0" eaLnBrk="1" fontAlgn="auto" latinLnBrk="0" hangingPunct="1">
              <a:lnSpc>
                <a:spcPct val="120000"/>
              </a:lnSpc>
              <a:spcBef>
                <a:spcPct val="0"/>
              </a:spcBef>
              <a:buNone/>
              <a:defRPr sz="1600" b="0" u="none" strike="noStrike" kern="1200" cap="none" spc="200" normalizeH="0" baseline="0">
                <a:solidFill>
                  <a:schemeClr val="tx1"/>
                </a:solidFill>
                <a:latin typeface="Arial" pitchFamily="34" charset="0"/>
                <a:ea typeface="微软雅黑" panose="020b0503020204020204" pitchFamily="34" charset="-122"/>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400">
                <a:latin typeface="+mn-ea"/>
                <a:ea typeface="+mn-ea"/>
              </a:rPr>
              <a:t>多用电表的基本原理是通过测量电路中的电流和电压，然后通过计算得出电阻值。</a:t>
            </a:r>
            <a:endParaRPr lang="zh-CN" altLang="en-US" sz="2400">
              <a:latin typeface="+mn-ea"/>
              <a:ea typeface="+mn-ea"/>
            </a:endParaRP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97" name=""/>
        <p:cNvGrpSpPr/>
        <p:nvPr/>
      </p:nvGrpSpPr>
      <p:grpSpPr>
        <a:xfrm>
          <a:off x="0" y="0"/>
          <a:ext cx="0" cy="0"/>
        </a:xfrm>
      </p:grpSpPr>
      <p:sp>
        <p:nvSpPr>
          <p:cNvPr id="1049224" name="标题 4"/>
          <p:cNvSpPr>
            <a:spLocks noGrp="1"/>
          </p:cNvSpPr>
          <p:nvPr>
            <p:ph type="title" idx="13"/>
            <p:custDataLst>
              <p:tags r:id="rId2"/>
            </p:custDataLst>
          </p:nvPr>
        </p:nvSpPr>
        <p:spPr/>
        <p:txBody>
          <a:bodyPr/>
          <a:lstStyle/>
          <a:p>
            <a:r>
              <a:rPr lang="zh-CN" altLang="en-US"/>
              <a:t>多用电表的使用方法</a:t>
            </a:r>
            <a:endParaRPr lang="zh-CN" altLang="en-US"/>
          </a:p>
        </p:txBody>
      </p:sp>
      <p:sp>
        <p:nvSpPr>
          <p:cNvPr id="1049226" name="文本占位符 6"/>
          <p:cNvSpPr>
            <a:spLocks noGrp="1"/>
          </p:cNvSpPr>
          <p:nvPr>
            <p:ph type="body" idx="9"/>
            <p:custDataLst>
              <p:tags r:id="rId3"/>
            </p:custDataLst>
          </p:nvPr>
        </p:nvSpPr>
        <p:spPr/>
        <p:txBody>
          <a:bodyPr/>
          <a:lstStyle/>
          <a:p>
            <a:r>
              <a:rPr lang="zh-CN" altLang="en-US"/>
              <a:t>03</a:t>
            </a:r>
            <a:endParaRPr lang="zh-CN" altLang="en-US"/>
          </a:p>
        </p:txBody>
      </p:sp>
    </p:spTree>
    <p:custDataLst>
      <p:tags r:id="rId4"/>
    </p:custDataLst>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05" name=""/>
        <p:cNvGrpSpPr/>
        <p:nvPr/>
      </p:nvGrpSpPr>
      <p:grpSpPr>
        <a:xfrm>
          <a:off x="0" y="0"/>
          <a:ext cx="0" cy="0"/>
        </a:xfrm>
      </p:grpSpPr>
      <p:sp>
        <p:nvSpPr>
          <p:cNvPr id="1049264" name="标题 2"/>
          <p:cNvSpPr>
            <a:spLocks noGrp="1"/>
          </p:cNvSpPr>
          <p:nvPr>
            <p:ph type="title" idx="1"/>
          </p:nvPr>
        </p:nvSpPr>
        <p:spPr/>
        <p:txBody>
          <a:bodyPr>
            <a:normAutofit fontScale="94444"/>
          </a:bodyPr>
          <a:lstStyle/>
          <a:p>
            <a:r>
              <a:rPr lang="zh-CN" altLang="en-US"/>
              <a:t>学习多用电表的使用步骤</a:t>
            </a:r>
            <a:endParaRPr lang="zh-CN" altLang="en-US"/>
          </a:p>
        </p:txBody>
      </p:sp>
      <p:sp>
        <p:nvSpPr>
          <p:cNvPr id="1049266" name="矩形 3"/>
          <p:cNvSpPr/>
          <p:nvPr>
            <p:custDataLst>
              <p:tags r:id="rId2"/>
            </p:custDataLst>
          </p:nvPr>
        </p:nvSpPr>
        <p:spPr>
          <a:xfrm>
            <a:off x="972714" y="1775192"/>
            <a:ext cx="4918093" cy="1241586"/>
          </a:xfrm>
          <a:prstGeom prst="rect">
            <a:avLst/>
          </a:prstGeom>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algn="ctr"/>
            <a:endParaRPr lang="zh-CN" altLang="en-US"/>
          </a:p>
        </p:txBody>
      </p:sp>
      <p:sp>
        <p:nvSpPr>
          <p:cNvPr id="1049268" name="矩形 13"/>
          <p:cNvSpPr/>
          <p:nvPr>
            <p:custDataLst>
              <p:tags r:id="rId3"/>
            </p:custDataLst>
          </p:nvPr>
        </p:nvSpPr>
        <p:spPr>
          <a:xfrm>
            <a:off x="608400" y="1775192"/>
            <a:ext cx="177667" cy="1241586"/>
          </a:xfrm>
          <a:prstGeom prst="rect">
            <a:avLst/>
          </a:prstGeom>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algn="ctr"/>
            <a:endParaRPr lang="zh-CN" altLang="en-US"/>
          </a:p>
        </p:txBody>
      </p:sp>
      <p:sp>
        <p:nvSpPr>
          <p:cNvPr id="1049270" name="文本框 4"/>
          <p:cNvSpPr txBox="1"/>
          <p:nvPr>
            <p:custDataLst>
              <p:tags r:id="rId4"/>
            </p:custDataLst>
          </p:nvPr>
        </p:nvSpPr>
        <p:spPr>
          <a:xfrm>
            <a:off x="1160644" y="1882305"/>
            <a:ext cx="4619588" cy="1027100"/>
          </a:xfrm>
          <a:prstGeom prst="rect">
            <a:avLst/>
          </a:prstGeom>
          <a:noFill/>
        </p:spPr>
        <p:txBody>
          <a:bodyPr vert="horz" wrap="square" lIns="91440" tIns="45720" rIns="91440" bIns="45720" rtlCol="0" anchor="ctr" anchorCtr="0">
            <a:normAutofit fontScale="95000" lnSpcReduction="100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l">
              <a:lnSpc>
                <a:spcPct val="130000"/>
              </a:lnSpc>
              <a:spcBef>
                <a:spcPct val="0"/>
              </a:spcBef>
              <a:spcAft>
                <a:spcPct val="0"/>
              </a:spcAft>
              <a:buClrTx/>
              <a:buSzTx/>
              <a:buFontTx/>
            </a:pPr>
            <a:r>
              <a:rPr lang="zh-CN" altLang="en-US" sz="2000" spc="150">
                <a:solidFill>
                  <a:schemeClr val="tx1">
                    <a:lumMod val="85000"/>
                    <a:lumOff val="15000"/>
                  </a:schemeClr>
                </a:solidFill>
                <a:latin typeface="+mn-ea"/>
                <a:sym typeface="+mn-ea"/>
              </a:rPr>
              <a:t>准备多用电表：确保电量充足，检查仪表是否正常</a:t>
            </a:r>
            <a:endParaRPr lang="zh-CN" altLang="en-US" sz="2000" spc="150">
              <a:solidFill>
                <a:schemeClr val="tx1">
                  <a:lumMod val="85000"/>
                  <a:lumOff val="15000"/>
                </a:schemeClr>
              </a:solidFill>
              <a:latin typeface="+mn-ea"/>
              <a:sym typeface="+mn-ea"/>
            </a:endParaRPr>
          </a:p>
        </p:txBody>
      </p:sp>
      <p:sp>
        <p:nvSpPr>
          <p:cNvPr id="1049272" name="矩形 39"/>
          <p:cNvSpPr/>
          <p:nvPr>
            <p:custDataLst>
              <p:tags r:id="rId5"/>
            </p:custDataLst>
          </p:nvPr>
        </p:nvSpPr>
        <p:spPr>
          <a:xfrm>
            <a:off x="972714" y="3249126"/>
            <a:ext cx="4918093" cy="1241586"/>
          </a:xfrm>
          <a:prstGeom prst="rect">
            <a:avLst/>
          </a:prstGeom>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algn="ctr"/>
            <a:endParaRPr lang="zh-CN" altLang="en-US"/>
          </a:p>
        </p:txBody>
      </p:sp>
      <p:sp>
        <p:nvSpPr>
          <p:cNvPr id="1049274" name="矩形 5"/>
          <p:cNvSpPr/>
          <p:nvPr>
            <p:custDataLst>
              <p:tags r:id="rId6"/>
            </p:custDataLst>
          </p:nvPr>
        </p:nvSpPr>
        <p:spPr>
          <a:xfrm>
            <a:off x="608400" y="3249126"/>
            <a:ext cx="177667" cy="1241586"/>
          </a:xfrm>
          <a:prstGeom prst="rect">
            <a:avLst/>
          </a:prstGeom>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algn="ctr"/>
            <a:endParaRPr lang="zh-CN" altLang="en-US"/>
          </a:p>
        </p:txBody>
      </p:sp>
      <p:sp>
        <p:nvSpPr>
          <p:cNvPr id="1049276" name="文本框 41"/>
          <p:cNvSpPr txBox="1"/>
          <p:nvPr>
            <p:custDataLst>
              <p:tags r:id="rId7"/>
            </p:custDataLst>
          </p:nvPr>
        </p:nvSpPr>
        <p:spPr>
          <a:xfrm>
            <a:off x="1160644" y="3356240"/>
            <a:ext cx="4619588" cy="1027100"/>
          </a:xfrm>
          <a:prstGeom prst="rect">
            <a:avLst/>
          </a:prstGeom>
          <a:noFill/>
        </p:spPr>
        <p:txBody>
          <a:bodyPr vert="horz" wrap="square" lIns="91440" tIns="45720" rIns="91440" bIns="45720" rtlCol="0" anchor="ctr" anchorCtr="0">
            <a:normAutofit fontScale="95000" lnSpcReduction="100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l">
              <a:lnSpc>
                <a:spcPct val="130000"/>
              </a:lnSpc>
              <a:spcBef>
                <a:spcPct val="0"/>
              </a:spcBef>
              <a:spcAft>
                <a:spcPct val="0"/>
              </a:spcAft>
              <a:buClrTx/>
              <a:buSzTx/>
              <a:buFontTx/>
            </a:pPr>
            <a:r>
              <a:rPr lang="zh-CN" altLang="en-US" sz="2000" spc="150">
                <a:solidFill>
                  <a:schemeClr val="tx1">
                    <a:lumMod val="85000"/>
                    <a:lumOff val="15000"/>
                  </a:schemeClr>
                </a:solidFill>
                <a:latin typeface="+mn-ea"/>
                <a:sym typeface="+mn-ea"/>
              </a:rPr>
              <a:t>连接电路：将多用电表连接到电路中，注意正负极</a:t>
            </a:r>
            <a:endParaRPr lang="zh-CN" altLang="en-US" sz="2000" spc="150">
              <a:solidFill>
                <a:schemeClr val="tx1">
                  <a:lumMod val="85000"/>
                  <a:lumOff val="15000"/>
                </a:schemeClr>
              </a:solidFill>
              <a:latin typeface="+mn-ea"/>
              <a:sym typeface="+mn-ea"/>
            </a:endParaRPr>
          </a:p>
        </p:txBody>
      </p:sp>
      <p:sp>
        <p:nvSpPr>
          <p:cNvPr id="1049278" name="矩形 12"/>
          <p:cNvSpPr/>
          <p:nvPr>
            <p:custDataLst>
              <p:tags r:id="rId8"/>
            </p:custDataLst>
          </p:nvPr>
        </p:nvSpPr>
        <p:spPr>
          <a:xfrm>
            <a:off x="972714" y="4723060"/>
            <a:ext cx="4918093" cy="1241586"/>
          </a:xfrm>
          <a:prstGeom prst="rect">
            <a:avLst/>
          </a:prstGeom>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algn="ctr"/>
            <a:endParaRPr lang="zh-CN" altLang="en-US"/>
          </a:p>
        </p:txBody>
      </p:sp>
      <p:sp>
        <p:nvSpPr>
          <p:cNvPr id="1049280" name="矩形 17"/>
          <p:cNvSpPr/>
          <p:nvPr>
            <p:custDataLst>
              <p:tags r:id="rId9"/>
            </p:custDataLst>
          </p:nvPr>
        </p:nvSpPr>
        <p:spPr>
          <a:xfrm>
            <a:off x="608400" y="4723060"/>
            <a:ext cx="177667" cy="1241586"/>
          </a:xfrm>
          <a:prstGeom prst="rect">
            <a:avLst/>
          </a:prstGeom>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algn="ctr"/>
            <a:endParaRPr lang="zh-CN" altLang="en-US"/>
          </a:p>
        </p:txBody>
      </p:sp>
      <p:sp>
        <p:nvSpPr>
          <p:cNvPr id="1049282" name="文本框 19"/>
          <p:cNvSpPr txBox="1"/>
          <p:nvPr>
            <p:custDataLst>
              <p:tags r:id="rId10"/>
            </p:custDataLst>
          </p:nvPr>
        </p:nvSpPr>
        <p:spPr>
          <a:xfrm>
            <a:off x="1160644" y="4830174"/>
            <a:ext cx="4619588" cy="1027100"/>
          </a:xfrm>
          <a:prstGeom prst="rect">
            <a:avLst/>
          </a:prstGeom>
          <a:noFill/>
        </p:spPr>
        <p:txBody>
          <a:bodyPr vert="horz" wrap="square" lIns="91440" tIns="45720" rIns="91440" bIns="45720" rtlCol="0" anchor="ctr" anchorCtr="0">
            <a:normAutofit fontScale="95000" lnSpcReduction="100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l">
              <a:lnSpc>
                <a:spcPct val="130000"/>
              </a:lnSpc>
              <a:spcBef>
                <a:spcPct val="0"/>
              </a:spcBef>
              <a:spcAft>
                <a:spcPct val="0"/>
              </a:spcAft>
              <a:buClrTx/>
              <a:buSzTx/>
              <a:buFontTx/>
            </a:pPr>
            <a:r>
              <a:rPr lang="zh-CN" altLang="en-US" sz="2000" spc="150">
                <a:solidFill>
                  <a:schemeClr val="tx1">
                    <a:lumMod val="85000"/>
                    <a:lumOff val="15000"/>
                  </a:schemeClr>
                </a:solidFill>
                <a:latin typeface="+mn-ea"/>
                <a:sym typeface="+mn-ea"/>
              </a:rPr>
              <a:t>选择测量模式：根据需要选择电压、电流、电阻等测量模式</a:t>
            </a:r>
            <a:endParaRPr lang="zh-CN" altLang="en-US" sz="2000" spc="150">
              <a:solidFill>
                <a:schemeClr val="tx1">
                  <a:lumMod val="85000"/>
                  <a:lumOff val="15000"/>
                </a:schemeClr>
              </a:solidFill>
              <a:latin typeface="+mn-ea"/>
              <a:sym typeface="+mn-ea"/>
            </a:endParaRPr>
          </a:p>
        </p:txBody>
      </p:sp>
      <p:sp>
        <p:nvSpPr>
          <p:cNvPr id="1049284" name="矩形 49"/>
          <p:cNvSpPr/>
          <p:nvPr>
            <p:custDataLst>
              <p:tags r:id="rId11"/>
            </p:custDataLst>
          </p:nvPr>
        </p:nvSpPr>
        <p:spPr>
          <a:xfrm>
            <a:off x="6659355" y="1775192"/>
            <a:ext cx="4918093" cy="1241586"/>
          </a:xfrm>
          <a:prstGeom prst="rect">
            <a:avLst/>
          </a:prstGeom>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algn="ctr"/>
            <a:endParaRPr lang="zh-CN" altLang="en-US"/>
          </a:p>
        </p:txBody>
      </p:sp>
      <p:sp>
        <p:nvSpPr>
          <p:cNvPr id="1049286" name="矩形 26"/>
          <p:cNvSpPr/>
          <p:nvPr>
            <p:custDataLst>
              <p:tags r:id="rId12"/>
            </p:custDataLst>
          </p:nvPr>
        </p:nvSpPr>
        <p:spPr>
          <a:xfrm>
            <a:off x="6295041" y="1775192"/>
            <a:ext cx="177667" cy="1241586"/>
          </a:xfrm>
          <a:prstGeom prst="rect">
            <a:avLst/>
          </a:prstGeom>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algn="ctr"/>
            <a:endParaRPr lang="zh-CN" altLang="en-US"/>
          </a:p>
        </p:txBody>
      </p:sp>
      <p:sp>
        <p:nvSpPr>
          <p:cNvPr id="1049288" name="文本框 27"/>
          <p:cNvSpPr txBox="1"/>
          <p:nvPr>
            <p:custDataLst>
              <p:tags r:id="rId13"/>
            </p:custDataLst>
          </p:nvPr>
        </p:nvSpPr>
        <p:spPr>
          <a:xfrm>
            <a:off x="6847285" y="1882305"/>
            <a:ext cx="4619588" cy="1027100"/>
          </a:xfrm>
          <a:prstGeom prst="rect">
            <a:avLst/>
          </a:prstGeom>
          <a:noFill/>
        </p:spPr>
        <p:txBody>
          <a:bodyPr vert="horz" wrap="square" lIns="91440" tIns="45720" rIns="91440" bIns="45720" rtlCol="0" anchor="ctr" anchorCtr="0">
            <a:normAutofit fontScale="95000" lnSpcReduction="100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l">
              <a:lnSpc>
                <a:spcPct val="130000"/>
              </a:lnSpc>
              <a:spcBef>
                <a:spcPct val="0"/>
              </a:spcBef>
              <a:spcAft>
                <a:spcPct val="0"/>
              </a:spcAft>
              <a:buClrTx/>
              <a:buSzTx/>
              <a:buFontTx/>
            </a:pPr>
            <a:r>
              <a:rPr lang="zh-CN" altLang="en-US" sz="2000" spc="150">
                <a:solidFill>
                  <a:schemeClr val="tx1">
                    <a:lumMod val="85000"/>
                    <a:lumOff val="15000"/>
                  </a:schemeClr>
                </a:solidFill>
                <a:latin typeface="+mn-ea"/>
                <a:sym typeface="+mn-ea"/>
              </a:rPr>
              <a:t>读取数据：观察仪表显示，读取测量结果</a:t>
            </a:r>
            <a:endParaRPr lang="zh-CN" altLang="en-US" sz="2000" spc="150">
              <a:solidFill>
                <a:schemeClr val="tx1">
                  <a:lumMod val="85000"/>
                  <a:lumOff val="15000"/>
                </a:schemeClr>
              </a:solidFill>
              <a:latin typeface="+mn-ea"/>
              <a:sym typeface="+mn-ea"/>
            </a:endParaRPr>
          </a:p>
        </p:txBody>
      </p:sp>
      <p:sp>
        <p:nvSpPr>
          <p:cNvPr id="1049290" name="矩形 64"/>
          <p:cNvSpPr/>
          <p:nvPr>
            <p:custDataLst>
              <p:tags r:id="rId14"/>
            </p:custDataLst>
          </p:nvPr>
        </p:nvSpPr>
        <p:spPr>
          <a:xfrm>
            <a:off x="6659355" y="3249126"/>
            <a:ext cx="4918093" cy="1241586"/>
          </a:xfrm>
          <a:prstGeom prst="rect">
            <a:avLst/>
          </a:prstGeom>
          <a:solidFill>
            <a:schemeClr val="accent5">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algn="ctr"/>
            <a:endParaRPr lang="zh-CN" altLang="en-US"/>
          </a:p>
        </p:txBody>
      </p:sp>
      <p:sp>
        <p:nvSpPr>
          <p:cNvPr id="1049292" name="矩形 65"/>
          <p:cNvSpPr/>
          <p:nvPr>
            <p:custDataLst>
              <p:tags r:id="rId15"/>
            </p:custDataLst>
          </p:nvPr>
        </p:nvSpPr>
        <p:spPr>
          <a:xfrm>
            <a:off x="6295041" y="3249126"/>
            <a:ext cx="177667" cy="1241586"/>
          </a:xfrm>
          <a:prstGeom prst="rect">
            <a:avLst/>
          </a:prstGeom>
          <a:solidFill>
            <a:schemeClr val="accent5">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algn="ctr"/>
            <a:endParaRPr lang="zh-CN" altLang="en-US"/>
          </a:p>
        </p:txBody>
      </p:sp>
      <p:sp>
        <p:nvSpPr>
          <p:cNvPr id="1049294" name="文本框 66"/>
          <p:cNvSpPr txBox="1"/>
          <p:nvPr>
            <p:custDataLst>
              <p:tags r:id="rId16"/>
            </p:custDataLst>
          </p:nvPr>
        </p:nvSpPr>
        <p:spPr>
          <a:xfrm>
            <a:off x="6847285" y="3356240"/>
            <a:ext cx="4619588" cy="1027100"/>
          </a:xfrm>
          <a:prstGeom prst="rect">
            <a:avLst/>
          </a:prstGeom>
          <a:noFill/>
        </p:spPr>
        <p:txBody>
          <a:bodyPr vert="horz" wrap="square" lIns="91440" tIns="45720" rIns="91440" bIns="45720" rtlCol="0" anchor="ctr" anchorCtr="0">
            <a:normAutofit fontScale="95000" lnSpcReduction="100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l">
              <a:lnSpc>
                <a:spcPct val="130000"/>
              </a:lnSpc>
              <a:spcBef>
                <a:spcPct val="0"/>
              </a:spcBef>
              <a:spcAft>
                <a:spcPct val="0"/>
              </a:spcAft>
              <a:buClrTx/>
              <a:buSzTx/>
              <a:buFontTx/>
            </a:pPr>
            <a:r>
              <a:rPr lang="zh-CN" altLang="en-US" sz="2000" spc="150">
                <a:solidFill>
                  <a:schemeClr val="tx1">
                    <a:lumMod val="85000"/>
                    <a:lumOff val="15000"/>
                  </a:schemeClr>
                </a:solidFill>
                <a:latin typeface="+mn-ea"/>
                <a:sym typeface="+mn-ea"/>
              </a:rPr>
              <a:t>断开电路：测量结束后，断开电路，关闭多用电表</a:t>
            </a:r>
            <a:endParaRPr lang="zh-CN" altLang="en-US" sz="2000" spc="150">
              <a:solidFill>
                <a:schemeClr val="tx1">
                  <a:lumMod val="85000"/>
                  <a:lumOff val="15000"/>
                </a:schemeClr>
              </a:solidFill>
              <a:latin typeface="+mn-ea"/>
              <a:sym typeface="+mn-ea"/>
            </a:endParaRPr>
          </a:p>
        </p:txBody>
      </p:sp>
      <p:sp>
        <p:nvSpPr>
          <p:cNvPr id="1049296" name="矩形 67"/>
          <p:cNvSpPr/>
          <p:nvPr>
            <p:custDataLst>
              <p:tags r:id="rId17"/>
            </p:custDataLst>
          </p:nvPr>
        </p:nvSpPr>
        <p:spPr>
          <a:xfrm>
            <a:off x="6659355" y="4723060"/>
            <a:ext cx="4918093" cy="1241586"/>
          </a:xfrm>
          <a:prstGeom prst="rect">
            <a:avLst/>
          </a:prstGeom>
          <a:solidFill>
            <a:schemeClr val="accent6">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algn="ctr"/>
            <a:endParaRPr lang="zh-CN" altLang="en-US"/>
          </a:p>
        </p:txBody>
      </p:sp>
      <p:sp>
        <p:nvSpPr>
          <p:cNvPr id="1049298" name="矩形 68"/>
          <p:cNvSpPr/>
          <p:nvPr>
            <p:custDataLst>
              <p:tags r:id="rId18"/>
            </p:custDataLst>
          </p:nvPr>
        </p:nvSpPr>
        <p:spPr>
          <a:xfrm>
            <a:off x="6295041" y="4723060"/>
            <a:ext cx="177667" cy="1241586"/>
          </a:xfrm>
          <a:prstGeom prst="rect">
            <a:avLst/>
          </a:prstGeom>
          <a:solidFill>
            <a:schemeClr val="accent6">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algn="ctr"/>
            <a:endParaRPr lang="zh-CN" altLang="en-US"/>
          </a:p>
        </p:txBody>
      </p:sp>
      <p:sp>
        <p:nvSpPr>
          <p:cNvPr id="1049300" name="文本框 69"/>
          <p:cNvSpPr txBox="1"/>
          <p:nvPr>
            <p:custDataLst>
              <p:tags r:id="rId19"/>
            </p:custDataLst>
          </p:nvPr>
        </p:nvSpPr>
        <p:spPr>
          <a:xfrm>
            <a:off x="6847285" y="4830174"/>
            <a:ext cx="4619588" cy="1027100"/>
          </a:xfrm>
          <a:prstGeom prst="rect">
            <a:avLst/>
          </a:prstGeom>
          <a:noFill/>
        </p:spPr>
        <p:txBody>
          <a:bodyPr vert="horz" wrap="square" lIns="91440" tIns="45720" rIns="91440" bIns="45720" rtlCol="0" anchor="ctr" anchorCtr="0">
            <a:normAutofit fontScale="95000" lnSpcReduction="100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l">
              <a:lnSpc>
                <a:spcPct val="130000"/>
              </a:lnSpc>
              <a:spcBef>
                <a:spcPct val="0"/>
              </a:spcBef>
              <a:spcAft>
                <a:spcPct val="0"/>
              </a:spcAft>
              <a:buClrTx/>
              <a:buSzTx/>
              <a:buFontTx/>
            </a:pPr>
            <a:r>
              <a:rPr lang="zh-CN" altLang="en-US" sz="2000" spc="150">
                <a:solidFill>
                  <a:schemeClr val="tx1">
                    <a:lumMod val="85000"/>
                    <a:lumOff val="15000"/>
                  </a:schemeClr>
                </a:solidFill>
                <a:latin typeface="+mn-ea"/>
                <a:sym typeface="+mn-ea"/>
              </a:rPr>
              <a:t>记录数据：将测量结果记录在笔记本上，便于后续分析</a:t>
            </a:r>
            <a:endParaRPr lang="zh-CN" altLang="en-US" sz="2000" spc="150">
              <a:solidFill>
                <a:schemeClr val="tx1">
                  <a:lumMod val="85000"/>
                  <a:lumOff val="15000"/>
                </a:schemeClr>
              </a:solidFill>
              <a:latin typeface="+mn-ea"/>
              <a:sym typeface="+mn-ea"/>
            </a:endParaRP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13" name=""/>
        <p:cNvGrpSpPr/>
        <p:nvPr/>
      </p:nvGrpSpPr>
      <p:grpSpPr>
        <a:xfrm>
          <a:off x="0" y="0"/>
          <a:ext cx="0" cy="0"/>
        </a:xfrm>
      </p:grpSpPr>
      <p:sp>
        <p:nvSpPr>
          <p:cNvPr id="1049334" name="标题 2"/>
          <p:cNvSpPr>
            <a:spLocks noGrp="1"/>
          </p:cNvSpPr>
          <p:nvPr>
            <p:ph type="title" idx="1"/>
          </p:nvPr>
        </p:nvSpPr>
        <p:spPr/>
        <p:txBody>
          <a:bodyPr>
            <a:normAutofit fontScale="94444"/>
          </a:bodyPr>
          <a:lstStyle/>
          <a:p>
            <a:r>
              <a:rPr lang="zh-CN" altLang="en-US"/>
              <a:t>掌握多用电表的读数技巧</a:t>
            </a:r>
            <a:endParaRPr lang="zh-CN" altLang="en-US"/>
          </a:p>
        </p:txBody>
      </p:sp>
      <p:sp>
        <p:nvSpPr>
          <p:cNvPr id="1049336" name="正文"/>
          <p:cNvSpPr txBox="1"/>
          <p:nvPr>
            <p:custDataLst>
              <p:tags r:id="rId2"/>
            </p:custDataLst>
          </p:nvPr>
        </p:nvSpPr>
        <p:spPr>
          <a:xfrm>
            <a:off x="3342630" y="1490400"/>
            <a:ext cx="5500739" cy="727195"/>
          </a:xfrm>
          <a:prstGeom prst="rect">
            <a:avLst/>
          </a:prstGeom>
          <a:noFill/>
        </p:spPr>
        <p:txBody>
          <a:bodyPr wrap="square" lIns="0" tIns="0" rIns="0" bIns="0" rtlCol="0" anchor="t"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71450" indent="-171450" algn="just" fontAlgn="auto">
              <a:lnSpc>
                <a:spcPct val="130000"/>
              </a:lnSpc>
              <a:buClr>
                <a:schemeClr val="accent1"/>
              </a:buClr>
              <a:buSzPct val="80000"/>
              <a:buFont typeface="Wingdings" panose="05000000000000000000" charset="0"/>
              <a:buChar char="l"/>
            </a:pPr>
            <a:r>
              <a:rPr lang="zh-CN" altLang="en-US" sz="1200" spc="150">
                <a:solidFill>
                  <a:schemeClr val="tx1">
                    <a:lumMod val="65000"/>
                    <a:lumOff val="35000"/>
                  </a:schemeClr>
                </a:solidFill>
                <a:latin typeface="+mn-ea"/>
                <a:sym typeface="+mn-ea"/>
              </a:rPr>
              <a:t>熟悉多用电表的结构：了解各个部分的功能和作用</a:t>
            </a:r>
            <a:endParaRPr lang="zh-CN" altLang="en-US" sz="1200" spc="150">
              <a:solidFill>
                <a:schemeClr val="tx1">
                  <a:lumMod val="65000"/>
                  <a:lumOff val="35000"/>
                </a:schemeClr>
              </a:solidFill>
              <a:latin typeface="+mn-ea"/>
              <a:sym typeface="+mn-ea"/>
            </a:endParaRPr>
          </a:p>
        </p:txBody>
      </p:sp>
      <p:sp>
        <p:nvSpPr>
          <p:cNvPr id="1049338" name="正文"/>
          <p:cNvSpPr txBox="1"/>
          <p:nvPr>
            <p:custDataLst>
              <p:tags r:id="rId3"/>
            </p:custDataLst>
          </p:nvPr>
        </p:nvSpPr>
        <p:spPr>
          <a:xfrm>
            <a:off x="3342630" y="2296801"/>
            <a:ext cx="5500739" cy="727195"/>
          </a:xfrm>
          <a:prstGeom prst="rect">
            <a:avLst/>
          </a:prstGeom>
          <a:noFill/>
        </p:spPr>
        <p:txBody>
          <a:bodyPr wrap="square" lIns="0" tIns="0" rIns="0" bIns="0" rtlCol="0" anchor="t"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71450" indent="-171450" algn="just" fontAlgn="auto">
              <a:lnSpc>
                <a:spcPct val="130000"/>
              </a:lnSpc>
              <a:buClr>
                <a:schemeClr val="accent1"/>
              </a:buClr>
              <a:buSzPct val="80000"/>
              <a:buFont typeface="Wingdings" panose="05000000000000000000" charset="0"/>
              <a:buChar char="l"/>
            </a:pPr>
            <a:r>
              <a:rPr lang="zh-CN" altLang="en-US" sz="1200" spc="150">
                <a:solidFill>
                  <a:schemeClr val="tx1">
                    <a:lumMod val="65000"/>
                    <a:lumOff val="35000"/>
                  </a:schemeClr>
                </a:solidFill>
                <a:latin typeface="+mn-ea"/>
                <a:sym typeface="+mn-ea"/>
              </a:rPr>
              <a:t>正确选择量程：根据测量对象选择合适的量程</a:t>
            </a:r>
            <a:endParaRPr lang="zh-CN" altLang="en-US" sz="1200" spc="150">
              <a:solidFill>
                <a:schemeClr val="tx1">
                  <a:lumMod val="65000"/>
                  <a:lumOff val="35000"/>
                </a:schemeClr>
              </a:solidFill>
              <a:latin typeface="+mn-ea"/>
              <a:sym typeface="+mn-ea"/>
            </a:endParaRPr>
          </a:p>
        </p:txBody>
      </p:sp>
      <p:sp>
        <p:nvSpPr>
          <p:cNvPr id="1049340" name="正文"/>
          <p:cNvSpPr txBox="1"/>
          <p:nvPr>
            <p:custDataLst>
              <p:tags r:id="rId4"/>
            </p:custDataLst>
          </p:nvPr>
        </p:nvSpPr>
        <p:spPr>
          <a:xfrm>
            <a:off x="3342630" y="3103202"/>
            <a:ext cx="5500739" cy="727195"/>
          </a:xfrm>
          <a:prstGeom prst="rect">
            <a:avLst/>
          </a:prstGeom>
          <a:noFill/>
        </p:spPr>
        <p:txBody>
          <a:bodyPr wrap="square" lIns="0" tIns="0" rIns="0" bIns="0" rtlCol="0" anchor="t"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71450" indent="-171450" algn="just" fontAlgn="auto">
              <a:lnSpc>
                <a:spcPct val="130000"/>
              </a:lnSpc>
              <a:buClr>
                <a:schemeClr val="accent1"/>
              </a:buClr>
              <a:buSzPct val="80000"/>
              <a:buFont typeface="Wingdings" panose="05000000000000000000" charset="0"/>
              <a:buChar char="l"/>
            </a:pPr>
            <a:r>
              <a:rPr lang="zh-CN" altLang="en-US" sz="1200" spc="150">
                <a:solidFill>
                  <a:schemeClr val="tx1">
                    <a:lumMod val="65000"/>
                    <a:lumOff val="35000"/>
                  </a:schemeClr>
                </a:solidFill>
                <a:latin typeface="+mn-ea"/>
                <a:sym typeface="+mn-ea"/>
              </a:rPr>
              <a:t>正确使用测量方法：按照说明书或操作指南进行测量</a:t>
            </a:r>
            <a:endParaRPr lang="zh-CN" altLang="en-US" sz="1200" spc="150">
              <a:solidFill>
                <a:schemeClr val="tx1">
                  <a:lumMod val="65000"/>
                  <a:lumOff val="35000"/>
                </a:schemeClr>
              </a:solidFill>
              <a:latin typeface="+mn-ea"/>
              <a:sym typeface="+mn-ea"/>
            </a:endParaRPr>
          </a:p>
        </p:txBody>
      </p:sp>
      <p:sp>
        <p:nvSpPr>
          <p:cNvPr id="1049342" name="正文"/>
          <p:cNvSpPr txBox="1"/>
          <p:nvPr>
            <p:custDataLst>
              <p:tags r:id="rId5"/>
            </p:custDataLst>
          </p:nvPr>
        </p:nvSpPr>
        <p:spPr>
          <a:xfrm>
            <a:off x="3342630" y="3909603"/>
            <a:ext cx="5500739" cy="727195"/>
          </a:xfrm>
          <a:prstGeom prst="rect">
            <a:avLst/>
          </a:prstGeom>
          <a:noFill/>
        </p:spPr>
        <p:txBody>
          <a:bodyPr wrap="square" lIns="0" tIns="0" rIns="0" bIns="0" rtlCol="0" anchor="t"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71450" indent="-171450" algn="just" fontAlgn="auto">
              <a:lnSpc>
                <a:spcPct val="130000"/>
              </a:lnSpc>
              <a:buClr>
                <a:schemeClr val="accent1"/>
              </a:buClr>
              <a:buSzPct val="80000"/>
              <a:buFont typeface="Wingdings" panose="05000000000000000000" charset="0"/>
              <a:buChar char="l"/>
            </a:pPr>
            <a:r>
              <a:rPr lang="zh-CN" altLang="en-US" sz="1200" spc="150">
                <a:solidFill>
                  <a:schemeClr val="tx1">
                    <a:lumMod val="65000"/>
                    <a:lumOff val="35000"/>
                  </a:schemeClr>
                </a:solidFill>
                <a:latin typeface="+mn-ea"/>
                <a:sym typeface="+mn-ea"/>
              </a:rPr>
              <a:t>注意读数技巧：根据指针位置或数字显示读取数据</a:t>
            </a:r>
            <a:endParaRPr lang="zh-CN" altLang="en-US" sz="1200" spc="150">
              <a:solidFill>
                <a:schemeClr val="tx1">
                  <a:lumMod val="65000"/>
                  <a:lumOff val="35000"/>
                </a:schemeClr>
              </a:solidFill>
              <a:latin typeface="+mn-ea"/>
              <a:sym typeface="+mn-ea"/>
            </a:endParaRPr>
          </a:p>
        </p:txBody>
      </p:sp>
      <p:sp>
        <p:nvSpPr>
          <p:cNvPr id="1049344" name="正文"/>
          <p:cNvSpPr txBox="1"/>
          <p:nvPr>
            <p:custDataLst>
              <p:tags r:id="rId6"/>
            </p:custDataLst>
          </p:nvPr>
        </p:nvSpPr>
        <p:spPr>
          <a:xfrm>
            <a:off x="3342630" y="4716004"/>
            <a:ext cx="5500739" cy="727195"/>
          </a:xfrm>
          <a:prstGeom prst="rect">
            <a:avLst/>
          </a:prstGeom>
          <a:noFill/>
        </p:spPr>
        <p:txBody>
          <a:bodyPr wrap="square" lIns="0" tIns="0" rIns="0" bIns="0" rtlCol="0" anchor="t"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71450" indent="-171450" algn="just" fontAlgn="auto">
              <a:lnSpc>
                <a:spcPct val="130000"/>
              </a:lnSpc>
              <a:buClr>
                <a:schemeClr val="accent1"/>
              </a:buClr>
              <a:buSzPct val="80000"/>
              <a:buFont typeface="Wingdings" panose="05000000000000000000" charset="0"/>
              <a:buChar char="l"/>
            </a:pPr>
            <a:r>
              <a:rPr lang="zh-CN" altLang="en-US" sz="1200" spc="150">
                <a:solidFill>
                  <a:schemeClr val="tx1">
                    <a:lumMod val="65000"/>
                    <a:lumOff val="35000"/>
                  </a:schemeClr>
                </a:solidFill>
                <a:latin typeface="+mn-ea"/>
                <a:sym typeface="+mn-ea"/>
              </a:rPr>
              <a:t>记录测量结果：准确记录测量数据，便于后续分析和处理</a:t>
            </a:r>
            <a:endParaRPr lang="zh-CN" altLang="en-US" sz="1200" spc="150">
              <a:solidFill>
                <a:schemeClr val="tx1">
                  <a:lumMod val="65000"/>
                  <a:lumOff val="35000"/>
                </a:schemeClr>
              </a:solidFill>
              <a:latin typeface="+mn-ea"/>
              <a:sym typeface="+mn-ea"/>
            </a:endParaRPr>
          </a:p>
        </p:txBody>
      </p:sp>
      <p:sp>
        <p:nvSpPr>
          <p:cNvPr id="1049346" name="正文"/>
          <p:cNvSpPr txBox="1"/>
          <p:nvPr>
            <p:custDataLst>
              <p:tags r:id="rId7"/>
            </p:custDataLst>
          </p:nvPr>
        </p:nvSpPr>
        <p:spPr>
          <a:xfrm>
            <a:off x="3342630" y="5522405"/>
            <a:ext cx="5500739" cy="727195"/>
          </a:xfrm>
          <a:prstGeom prst="rect">
            <a:avLst/>
          </a:prstGeom>
          <a:noFill/>
        </p:spPr>
        <p:txBody>
          <a:bodyPr wrap="square" lIns="0" tIns="0" rIns="0" bIns="0" rtlCol="0" anchor="t"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71450" indent="-171450" algn="just" fontAlgn="auto">
              <a:lnSpc>
                <a:spcPct val="130000"/>
              </a:lnSpc>
              <a:buClr>
                <a:schemeClr val="accent1"/>
              </a:buClr>
              <a:buSzPct val="80000"/>
              <a:buFont typeface="Wingdings" panose="05000000000000000000" charset="0"/>
              <a:buChar char="l"/>
            </a:pPr>
            <a:r>
              <a:rPr lang="zh-CN" altLang="en-US" sz="1200" spc="150">
                <a:solidFill>
                  <a:schemeClr val="tx1">
                    <a:lumMod val="65000"/>
                    <a:lumOff val="35000"/>
                  </a:schemeClr>
                </a:solidFill>
                <a:latin typeface="+mn-ea"/>
                <a:sym typeface="+mn-ea"/>
              </a:rPr>
              <a:t>维护和保养：定期检查和维护多用电表，确保其准确性和稳定性</a:t>
            </a:r>
            <a:endParaRPr lang="zh-CN" altLang="en-US" sz="1200" spc="150">
              <a:solidFill>
                <a:schemeClr val="tx1">
                  <a:lumMod val="65000"/>
                  <a:lumOff val="35000"/>
                </a:schemeClr>
              </a:solidFill>
              <a:latin typeface="+mn-ea"/>
              <a:sym typeface="+mn-ea"/>
            </a:endParaRPr>
          </a:p>
        </p:txBody>
      </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21" name=""/>
        <p:cNvGrpSpPr/>
        <p:nvPr/>
      </p:nvGrpSpPr>
      <p:grpSpPr>
        <a:xfrm>
          <a:off x="0" y="0"/>
          <a:ext cx="0" cy="0"/>
        </a:xfrm>
      </p:grpSpPr>
      <p:sp>
        <p:nvSpPr>
          <p:cNvPr id="1049380" name="标题 4"/>
          <p:cNvSpPr>
            <a:spLocks noGrp="1"/>
          </p:cNvSpPr>
          <p:nvPr>
            <p:ph type="title" idx="13"/>
            <p:custDataLst>
              <p:tags r:id="rId2"/>
            </p:custDataLst>
          </p:nvPr>
        </p:nvSpPr>
        <p:spPr/>
        <p:txBody>
          <a:bodyPr>
            <a:normAutofit fontScale="90000"/>
          </a:bodyPr>
          <a:lstStyle/>
          <a:p>
            <a:r>
              <a:rPr lang="zh-CN" altLang="en-US"/>
              <a:t>多用电表在高考物理中的应用</a:t>
            </a:r>
            <a:endParaRPr lang="zh-CN" altLang="en-US"/>
          </a:p>
        </p:txBody>
      </p:sp>
      <p:sp>
        <p:nvSpPr>
          <p:cNvPr id="1049382" name="文本占位符 6"/>
          <p:cNvSpPr>
            <a:spLocks noGrp="1"/>
          </p:cNvSpPr>
          <p:nvPr>
            <p:ph type="body" idx="9"/>
            <p:custDataLst>
              <p:tags r:id="rId3"/>
            </p:custDataLst>
          </p:nvPr>
        </p:nvSpPr>
        <p:spPr/>
        <p:txBody>
          <a:bodyPr/>
          <a:lstStyle/>
          <a:p>
            <a:r>
              <a:rPr lang="zh-CN" altLang="en-US"/>
              <a:t>04</a:t>
            </a:r>
            <a:endParaRPr lang="zh-CN" altLang="en-US"/>
          </a:p>
        </p:txBody>
      </p:sp>
    </p:spTree>
    <p:custDataLst>
      <p:tags r:id="rId4"/>
    </p:custDataLst>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29" name=""/>
        <p:cNvGrpSpPr/>
        <p:nvPr/>
      </p:nvGrpSpPr>
      <p:grpSpPr>
        <a:xfrm>
          <a:off x="0" y="0"/>
          <a:ext cx="0" cy="0"/>
        </a:xfrm>
      </p:grpSpPr>
      <p:sp>
        <p:nvSpPr>
          <p:cNvPr id="1049420" name="标题 2"/>
          <p:cNvSpPr>
            <a:spLocks noGrp="1"/>
          </p:cNvSpPr>
          <p:nvPr>
            <p:ph type="title" idx="1"/>
          </p:nvPr>
        </p:nvSpPr>
        <p:spPr/>
        <p:txBody>
          <a:bodyPr>
            <a:normAutofit fontScale="91667"/>
          </a:bodyPr>
          <a:lstStyle/>
          <a:p>
            <a:r>
              <a:rPr lang="zh-CN" altLang="en-US"/>
              <a:t>理解多用电表在物理实验中的重要性</a:t>
            </a:r>
            <a:endParaRPr lang="zh-CN" altLang="en-US"/>
          </a:p>
        </p:txBody>
      </p:sp>
      <p:sp>
        <p:nvSpPr>
          <p:cNvPr id="1049422" name="五边形 16"/>
          <p:cNvSpPr/>
          <p:nvPr>
            <p:custDataLst>
              <p:tags r:id="rId2"/>
            </p:custDataLst>
          </p:nvPr>
        </p:nvSpPr>
        <p:spPr>
          <a:xfrm rot="16200000" flipH="1">
            <a:off x="7128912" y="1615857"/>
            <a:ext cx="855618" cy="2489664"/>
          </a:xfrm>
          <a:prstGeom prst="homePlate">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marL="0" marR="0" lvl="0" indent="0" algn="ctr" defTabSz="1219200" rtl="0" eaLnBrk="1" fontAlgn="auto" latinLnBrk="0" hangingPunct="1">
              <a:lnSpc>
                <a:spcPct val="100000"/>
              </a:lnSpc>
              <a:spcBef>
                <a:spcPct val="0"/>
              </a:spcBef>
              <a:spcAft>
                <a:spcPct val="0"/>
              </a:spcAft>
              <a:buClrTx/>
              <a:buSzTx/>
              <a:buFontTx/>
              <a:buNone/>
            </a:pPr>
            <a:endParaRPr kumimoji="0" lang="zh-CN" altLang="en-US" sz="1865" b="0" i="0" u="none" strike="noStrike" kern="1200" cap="none" spc="0" normalizeH="0" baseline="0" noProof="1">
              <a:ln>
                <a:noFill/>
              </a:ln>
              <a:solidFill>
                <a:prstClr val="white"/>
              </a:solidFill>
              <a:effectLst/>
              <a:uLnTx/>
              <a:uFillTx/>
              <a:latin typeface="+mn-ea"/>
              <a:cs typeface="+mn-ea"/>
              <a:sym typeface="+mn-lt"/>
            </a:endParaRPr>
          </a:p>
        </p:txBody>
      </p:sp>
      <p:sp>
        <p:nvSpPr>
          <p:cNvPr id="1049424" name="五边形 17"/>
          <p:cNvSpPr/>
          <p:nvPr>
            <p:custDataLst>
              <p:tags r:id="rId3"/>
            </p:custDataLst>
          </p:nvPr>
        </p:nvSpPr>
        <p:spPr>
          <a:xfrm rot="16200000" flipH="1">
            <a:off x="7150060" y="4389398"/>
            <a:ext cx="813383" cy="2234071"/>
          </a:xfrm>
          <a:prstGeom prst="homePlate">
            <a:avLst>
              <a:gd name="adj" fmla="val 50000"/>
            </a:avLst>
          </a:prstGeom>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marL="0" marR="0" lvl="0" indent="0" algn="ctr" defTabSz="1219200" rtl="0" eaLnBrk="1" fontAlgn="auto" latinLnBrk="0" hangingPunct="1">
              <a:lnSpc>
                <a:spcPct val="100000"/>
              </a:lnSpc>
              <a:spcBef>
                <a:spcPct val="0"/>
              </a:spcBef>
              <a:spcAft>
                <a:spcPct val="0"/>
              </a:spcAft>
              <a:buClrTx/>
              <a:buSzTx/>
              <a:buFontTx/>
              <a:buNone/>
            </a:pPr>
            <a:endParaRPr kumimoji="0" lang="zh-CN" altLang="en-US" sz="1865" b="0" i="0" u="none" strike="noStrike" kern="1200" cap="none" spc="0" normalizeH="0" baseline="0" noProof="1">
              <a:ln>
                <a:noFill/>
              </a:ln>
              <a:solidFill>
                <a:prstClr val="white"/>
              </a:solidFill>
              <a:effectLst/>
              <a:uLnTx/>
              <a:uFillTx/>
              <a:latin typeface="+mn-ea"/>
              <a:cs typeface="+mn-ea"/>
              <a:sym typeface="+mn-lt"/>
            </a:endParaRPr>
          </a:p>
        </p:txBody>
      </p:sp>
      <p:sp>
        <p:nvSpPr>
          <p:cNvPr id="1049426" name="任意多边形 18"/>
          <p:cNvSpPr/>
          <p:nvPr>
            <p:custDataLst>
              <p:tags r:id="rId4"/>
            </p:custDataLst>
          </p:nvPr>
        </p:nvSpPr>
        <p:spPr>
          <a:xfrm>
            <a:off x="6439372" y="2429720"/>
            <a:ext cx="2234071" cy="3371497"/>
          </a:xfrm>
          <a:custGeom>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marL="0" marR="0" lvl="0" indent="0" algn="ctr" defTabSz="1219200" rtl="0" eaLnBrk="1" fontAlgn="auto" latinLnBrk="0" hangingPunct="1">
              <a:lnSpc>
                <a:spcPct val="100000"/>
              </a:lnSpc>
              <a:spcBef>
                <a:spcPct val="0"/>
              </a:spcBef>
              <a:spcAft>
                <a:spcPct val="0"/>
              </a:spcAft>
              <a:buClrTx/>
              <a:buSzTx/>
              <a:buFontTx/>
              <a:buNone/>
            </a:pPr>
            <a:endParaRPr kumimoji="0" lang="zh-CN" altLang="en-US" sz="1865" b="0" i="0" u="none" strike="noStrike" kern="1200" cap="none" spc="0" normalizeH="0" baseline="0" noProof="1">
              <a:ln>
                <a:noFill/>
              </a:ln>
              <a:solidFill>
                <a:prstClr val="white"/>
              </a:solidFill>
              <a:effectLst/>
              <a:uLnTx/>
              <a:uFillTx/>
              <a:latin typeface="+mn-ea"/>
              <a:cs typeface="+mn-ea"/>
              <a:sym typeface="+mn-lt"/>
            </a:endParaRPr>
          </a:p>
        </p:txBody>
      </p:sp>
      <p:sp>
        <p:nvSpPr>
          <p:cNvPr id="1049428" name="任意多边形 19"/>
          <p:cNvSpPr/>
          <p:nvPr>
            <p:custDataLst>
              <p:tags r:id="rId5"/>
            </p:custDataLst>
          </p:nvPr>
        </p:nvSpPr>
        <p:spPr>
          <a:xfrm flipV="1">
            <a:off x="6311846" y="1790165"/>
            <a:ext cx="2489664" cy="1196408"/>
          </a:xfrm>
          <a:custGeom>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marL="0" marR="0" lvl="0" indent="0" algn="ctr" defTabSz="1219200" rtl="0" eaLnBrk="1" fontAlgn="auto" latinLnBrk="0" hangingPunct="1">
              <a:lnSpc>
                <a:spcPct val="100000"/>
              </a:lnSpc>
              <a:spcBef>
                <a:spcPct val="0"/>
              </a:spcBef>
              <a:spcAft>
                <a:spcPct val="0"/>
              </a:spcAft>
              <a:buClrTx/>
              <a:buSzTx/>
              <a:buFontTx/>
              <a:buNone/>
            </a:pPr>
            <a:endParaRPr kumimoji="0" lang="zh-CN" altLang="en-US" sz="1865" b="0" i="0" u="none" strike="noStrike" kern="1200" cap="none" spc="0" normalizeH="0" baseline="0" noProof="1">
              <a:ln>
                <a:noFill/>
              </a:ln>
              <a:solidFill>
                <a:prstClr val="white"/>
              </a:solidFill>
              <a:effectLst/>
              <a:uLnTx/>
              <a:uFillTx/>
              <a:latin typeface="+mn-ea"/>
              <a:cs typeface="+mn-ea"/>
              <a:sym typeface="+mn-lt"/>
            </a:endParaRPr>
          </a:p>
        </p:txBody>
      </p:sp>
      <p:sp>
        <p:nvSpPr>
          <p:cNvPr id="1049430" name="五边形 2"/>
          <p:cNvSpPr/>
          <p:nvPr>
            <p:custDataLst>
              <p:tags r:id="rId6"/>
            </p:custDataLst>
          </p:nvPr>
        </p:nvSpPr>
        <p:spPr>
          <a:xfrm rot="16200000" flipH="1">
            <a:off x="1424826" y="1616498"/>
            <a:ext cx="855618" cy="2488208"/>
          </a:xfrm>
          <a:prstGeom prst="homePlate">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marL="0" marR="0" lvl="0" indent="0" algn="ctr" defTabSz="1219200" rtl="0" eaLnBrk="1" fontAlgn="auto" latinLnBrk="0" hangingPunct="1">
              <a:lnSpc>
                <a:spcPct val="100000"/>
              </a:lnSpc>
              <a:spcBef>
                <a:spcPct val="0"/>
              </a:spcBef>
              <a:spcAft>
                <a:spcPct val="0"/>
              </a:spcAft>
              <a:buClrTx/>
              <a:buSzTx/>
              <a:buFontTx/>
              <a:buNone/>
            </a:pPr>
            <a:endParaRPr kumimoji="0" lang="zh-CN" altLang="en-US" sz="1865" b="0" i="0" u="none" strike="noStrike" kern="1200" cap="none" spc="0" normalizeH="0" baseline="0" noProof="1">
              <a:ln>
                <a:noFill/>
              </a:ln>
              <a:solidFill>
                <a:prstClr val="white"/>
              </a:solidFill>
              <a:effectLst/>
              <a:uLnTx/>
              <a:uFillTx/>
              <a:latin typeface="+mn-ea"/>
              <a:cs typeface="+mn-ea"/>
              <a:sym typeface="+mn-lt"/>
            </a:endParaRPr>
          </a:p>
        </p:txBody>
      </p:sp>
      <p:sp>
        <p:nvSpPr>
          <p:cNvPr id="1049432" name="五边形 3"/>
          <p:cNvSpPr/>
          <p:nvPr>
            <p:custDataLst>
              <p:tags r:id="rId7"/>
            </p:custDataLst>
          </p:nvPr>
        </p:nvSpPr>
        <p:spPr>
          <a:xfrm rot="16200000" flipH="1">
            <a:off x="1447255" y="4389398"/>
            <a:ext cx="813383" cy="2234071"/>
          </a:xfrm>
          <a:prstGeom prst="homePlate">
            <a:avLst>
              <a:gd name="adj" fmla="val 50000"/>
            </a:avLst>
          </a:prstGeom>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marL="0" marR="0" lvl="0" indent="0" algn="ctr" defTabSz="1219200" rtl="0" eaLnBrk="1" fontAlgn="auto" latinLnBrk="0" hangingPunct="1">
              <a:lnSpc>
                <a:spcPct val="100000"/>
              </a:lnSpc>
              <a:spcBef>
                <a:spcPct val="0"/>
              </a:spcBef>
              <a:spcAft>
                <a:spcPct val="0"/>
              </a:spcAft>
              <a:buClrTx/>
              <a:buSzTx/>
              <a:buFontTx/>
              <a:buNone/>
            </a:pPr>
            <a:endParaRPr kumimoji="0" lang="zh-CN" altLang="en-US" sz="1865" b="0" i="0" u="none" strike="noStrike" kern="1200" cap="none" spc="0" normalizeH="0" baseline="0" noProof="1">
              <a:ln>
                <a:noFill/>
              </a:ln>
              <a:solidFill>
                <a:prstClr val="white"/>
              </a:solidFill>
              <a:effectLst/>
              <a:uLnTx/>
              <a:uFillTx/>
              <a:latin typeface="+mn-ea"/>
              <a:cs typeface="+mn-ea"/>
              <a:sym typeface="+mn-lt"/>
            </a:endParaRPr>
          </a:p>
        </p:txBody>
      </p:sp>
      <p:sp>
        <p:nvSpPr>
          <p:cNvPr id="1049434" name="任意多边形 4"/>
          <p:cNvSpPr/>
          <p:nvPr>
            <p:custDataLst>
              <p:tags r:id="rId8"/>
            </p:custDataLst>
          </p:nvPr>
        </p:nvSpPr>
        <p:spPr>
          <a:xfrm>
            <a:off x="736567" y="2429720"/>
            <a:ext cx="2234071" cy="3371497"/>
          </a:xfrm>
          <a:custGeom>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marL="0" marR="0" lvl="0" indent="0" algn="ctr" defTabSz="1219200" rtl="0" eaLnBrk="1" fontAlgn="auto" latinLnBrk="0" hangingPunct="1">
              <a:lnSpc>
                <a:spcPct val="100000"/>
              </a:lnSpc>
              <a:spcBef>
                <a:spcPct val="0"/>
              </a:spcBef>
              <a:spcAft>
                <a:spcPct val="0"/>
              </a:spcAft>
              <a:buClrTx/>
              <a:buSzTx/>
              <a:buFontTx/>
              <a:buNone/>
            </a:pPr>
            <a:endParaRPr kumimoji="0" lang="zh-CN" altLang="en-US" sz="1865" b="0" i="0" u="none" strike="noStrike" kern="1200" cap="none" spc="0" normalizeH="0" baseline="0" noProof="1">
              <a:ln>
                <a:noFill/>
              </a:ln>
              <a:solidFill>
                <a:prstClr val="white"/>
              </a:solidFill>
              <a:effectLst/>
              <a:uLnTx/>
              <a:uFillTx/>
              <a:latin typeface="+mn-ea"/>
              <a:cs typeface="+mn-ea"/>
              <a:sym typeface="+mn-lt"/>
            </a:endParaRPr>
          </a:p>
        </p:txBody>
      </p:sp>
      <p:sp>
        <p:nvSpPr>
          <p:cNvPr id="1049436" name="任意多边形 5"/>
          <p:cNvSpPr/>
          <p:nvPr>
            <p:custDataLst>
              <p:tags r:id="rId9"/>
            </p:custDataLst>
          </p:nvPr>
        </p:nvSpPr>
        <p:spPr>
          <a:xfrm flipV="1">
            <a:off x="608400" y="1790165"/>
            <a:ext cx="2488208" cy="1196408"/>
          </a:xfrm>
          <a:custGeom>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marL="0" marR="0" lvl="0" indent="0" algn="ctr" defTabSz="1219200" rtl="0" eaLnBrk="1" fontAlgn="auto" latinLnBrk="0" hangingPunct="1">
              <a:lnSpc>
                <a:spcPct val="100000"/>
              </a:lnSpc>
              <a:spcBef>
                <a:spcPct val="0"/>
              </a:spcBef>
              <a:spcAft>
                <a:spcPct val="0"/>
              </a:spcAft>
              <a:buClrTx/>
              <a:buSzTx/>
              <a:buFontTx/>
              <a:buNone/>
            </a:pPr>
            <a:endParaRPr kumimoji="0" lang="zh-CN" altLang="en-US" sz="1865" b="0" i="0" u="none" strike="noStrike" kern="1200" cap="none" spc="0" normalizeH="0" baseline="0" noProof="1">
              <a:ln>
                <a:noFill/>
              </a:ln>
              <a:solidFill>
                <a:prstClr val="white"/>
              </a:solidFill>
              <a:effectLst/>
              <a:uLnTx/>
              <a:uFillTx/>
              <a:latin typeface="+mn-ea"/>
              <a:cs typeface="+mn-ea"/>
              <a:sym typeface="+mn-lt"/>
            </a:endParaRPr>
          </a:p>
        </p:txBody>
      </p:sp>
      <p:sp>
        <p:nvSpPr>
          <p:cNvPr id="104943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736567" y="3139126"/>
            <a:ext cx="2234071" cy="2012865"/>
          </a:xfrm>
          <a:prstGeom prst="rect">
            <a:avLst/>
          </a:prstGeom>
          <a:noFill/>
          <a:ln>
            <a:noFill/>
          </a:ln>
        </p:spPr>
        <p:txBody>
          <a:bodyPr wrap="square">
            <a:normAutofit fontScale="85000" lnSpcReduction="20000"/>
          </a:bodyPr>
          <a:lstStyle>
            <a:defPPr>
              <a:defRPr lang="zh-CN"/>
            </a:defPPr>
            <a:lvl1pPr marL="0" algn="l" defTabSz="914400" rtl="0" eaLnBrk="1" latinLnBrk="0" hangingPunct="1">
              <a:defRPr sz="1800" kern="1200">
                <a:solidFill>
                  <a:schemeClr val="tx1"/>
                </a:solidFill>
                <a:latin typeface="Calibri"/>
                <a:ea typeface="宋体" pitchFamily="2" charset="-122"/>
                <a:cs typeface="+mn-cs"/>
              </a:defRPr>
            </a:lvl1pPr>
            <a:lvl2pPr marL="742950" indent="-285750" algn="l" defTabSz="914400" rtl="0" eaLnBrk="1" latinLnBrk="0" hangingPunct="1">
              <a:defRPr sz="1800" kern="1200">
                <a:solidFill>
                  <a:schemeClr val="tx1"/>
                </a:solidFill>
                <a:latin typeface="Calibri"/>
                <a:ea typeface="宋体" pitchFamily="2" charset="-122"/>
                <a:cs typeface="+mn-cs"/>
              </a:defRPr>
            </a:lvl2pPr>
            <a:lvl3pPr marL="1143000" indent="-228600" algn="l" defTabSz="914400" rtl="0" eaLnBrk="1" latinLnBrk="0" hangingPunct="1">
              <a:defRPr sz="1800" kern="1200">
                <a:solidFill>
                  <a:schemeClr val="tx1"/>
                </a:solidFill>
                <a:latin typeface="Calibri"/>
                <a:ea typeface="宋体" pitchFamily="2" charset="-122"/>
                <a:cs typeface="+mn-cs"/>
              </a:defRPr>
            </a:lvl3pPr>
            <a:lvl4pPr marL="1600200" indent="-228600" algn="l" defTabSz="914400" rtl="0" eaLnBrk="1" latinLnBrk="0" hangingPunct="1">
              <a:defRPr sz="1800" kern="1200">
                <a:solidFill>
                  <a:schemeClr val="tx1"/>
                </a:solidFill>
                <a:latin typeface="Calibri"/>
                <a:ea typeface="宋体" pitchFamily="2" charset="-122"/>
                <a:cs typeface="+mn-cs"/>
              </a:defRPr>
            </a:lvl4pPr>
            <a:lvl5pPr marL="2057400" indent="-228600" algn="l" defTabSz="914400" rtl="0" eaLnBrk="1" latinLnBrk="0" hangingPunct="1">
              <a:defRPr sz="1800" kern="1200">
                <a:solidFill>
                  <a:schemeClr val="tx1"/>
                </a:solidFill>
                <a:latin typeface="Calibri"/>
                <a:ea typeface="宋体" pitchFamily="2" charset="-122"/>
                <a:cs typeface="+mn-cs"/>
              </a:defRPr>
            </a:lvl5pPr>
            <a:lvl6pPr marL="2514600" indent="-228600" algn="l" defTabSz="914400" rtl="0" eaLnBrk="0" fontAlgn="base" latinLnBrk="0" hangingPunct="0">
              <a:spcBef>
                <a:spcPct val="0"/>
              </a:spcBef>
              <a:spcAft>
                <a:spcPct val="0"/>
              </a:spcAft>
              <a:defRPr sz="1800" kern="1200">
                <a:solidFill>
                  <a:schemeClr val="tx1"/>
                </a:solidFill>
                <a:latin typeface="Calibri"/>
                <a:ea typeface="宋体" pitchFamily="2" charset="-122"/>
                <a:cs typeface="+mn-cs"/>
              </a:defRPr>
            </a:lvl6pPr>
            <a:lvl7pPr marL="2971800" indent="-228600" algn="l" defTabSz="914400" rtl="0" eaLnBrk="0" fontAlgn="base" latinLnBrk="0" hangingPunct="0">
              <a:spcBef>
                <a:spcPct val="0"/>
              </a:spcBef>
              <a:spcAft>
                <a:spcPct val="0"/>
              </a:spcAft>
              <a:defRPr sz="1800" kern="1200">
                <a:solidFill>
                  <a:schemeClr val="tx1"/>
                </a:solidFill>
                <a:latin typeface="Calibri"/>
                <a:ea typeface="宋体" pitchFamily="2" charset="-122"/>
                <a:cs typeface="+mn-cs"/>
              </a:defRPr>
            </a:lvl7pPr>
            <a:lvl8pPr marL="3429000" indent="-228600" algn="l" defTabSz="914400" rtl="0" eaLnBrk="0" fontAlgn="base" latinLnBrk="0" hangingPunct="0">
              <a:spcBef>
                <a:spcPct val="0"/>
              </a:spcBef>
              <a:spcAft>
                <a:spcPct val="0"/>
              </a:spcAft>
              <a:defRPr sz="1800" kern="1200">
                <a:solidFill>
                  <a:schemeClr val="tx1"/>
                </a:solidFill>
                <a:latin typeface="Calibri"/>
                <a:ea typeface="宋体" pitchFamily="2" charset="-122"/>
                <a:cs typeface="+mn-cs"/>
              </a:defRPr>
            </a:lvl8pPr>
            <a:lvl9pPr marL="3886200" indent="-228600" algn="l" defTabSz="914400" rtl="0" eaLnBrk="0" fontAlgn="base" latinLnBrk="0" hangingPunct="0">
              <a:spcBef>
                <a:spcPct val="0"/>
              </a:spcBef>
              <a:spcAft>
                <a:spcPct val="0"/>
              </a:spcAft>
              <a:defRPr sz="1800" kern="1200">
                <a:solidFill>
                  <a:schemeClr val="tx1"/>
                </a:solidFill>
                <a:latin typeface="Calibri"/>
                <a:ea typeface="宋体" pitchFamily="2" charset="-122"/>
                <a:cs typeface="+mn-cs"/>
              </a:defRPr>
            </a:lvl9pPr>
          </a:lstStyle>
          <a:p>
            <a:pPr marR="0" lvl="0" indent="0" defTabSz="1219200" rtl="0" eaLnBrk="1" fontAlgn="auto" latinLnBrk="0" hangingPunct="1">
              <a:lnSpc>
                <a:spcPct val="130000"/>
              </a:lnSpc>
              <a:spcBef>
                <a:spcPct val="0"/>
              </a:spcBef>
              <a:spcAft>
                <a:spcPct val="0"/>
              </a:spcAft>
              <a:buClrTx/>
              <a:buSzTx/>
              <a:buFont typeface="Arial" pitchFamily="34" charset="0"/>
              <a:buNone/>
            </a:pPr>
            <a:r>
              <a:rPr kumimoji="0" lang="zh-CN" altLang="en-US" sz="2000" b="0" i="0" u="none" strike="noStrike" kern="1200" cap="none" spc="0" normalizeH="0" baseline="0" noProof="0">
                <a:ln>
                  <a:noFill/>
                </a:ln>
                <a:solidFill>
                  <a:schemeClr val="tx1">
                    <a:lumMod val="75000"/>
                    <a:lumOff val="25000"/>
                  </a:schemeClr>
                </a:solidFill>
                <a:effectLst/>
                <a:uLnTx/>
                <a:uFillTx/>
                <a:latin typeface="+mn-ea"/>
                <a:ea typeface="+mn-ea"/>
                <a:cs typeface="+mn-ea"/>
                <a:sym typeface="+mn-lt"/>
              </a:rPr>
              <a:t>多用电表是物理实验中常用的测量工具，可以测量电压、电流、电阻等物理量。</a:t>
            </a:r>
            <a:endParaRPr kumimoji="0" lang="zh-CN" altLang="en-US" sz="2000" b="0" i="0" u="none" strike="noStrike" kern="1200" cap="none" spc="0" normalizeH="0" baseline="0" noProof="0">
              <a:ln>
                <a:noFill/>
              </a:ln>
              <a:solidFill>
                <a:schemeClr val="tx1">
                  <a:lumMod val="75000"/>
                  <a:lumOff val="25000"/>
                </a:schemeClr>
              </a:solidFill>
              <a:effectLst/>
              <a:uLnTx/>
              <a:uFillTx/>
              <a:latin typeface="+mn-ea"/>
              <a:ea typeface="+mn-ea"/>
              <a:cs typeface="+mn-ea"/>
              <a:sym typeface="+mn-lt"/>
            </a:endParaRPr>
          </a:p>
        </p:txBody>
      </p:sp>
      <p:sp>
        <p:nvSpPr>
          <p:cNvPr id="104944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1"/>
            </p:custDataLst>
          </p:nvPr>
        </p:nvSpPr>
        <p:spPr bwMode="auto">
          <a:xfrm>
            <a:off x="6439372" y="3139126"/>
            <a:ext cx="2234071" cy="2012865"/>
          </a:xfrm>
          <a:prstGeom prst="rect">
            <a:avLst/>
          </a:prstGeom>
          <a:noFill/>
          <a:ln>
            <a:noFill/>
          </a:ln>
        </p:spPr>
        <p:txBody>
          <a:bodyPr wrap="square">
            <a:normAutofit fontScale="80000" lnSpcReduction="10000"/>
          </a:bodyPr>
          <a:lstStyle>
            <a:defPPr>
              <a:defRPr lang="zh-CN"/>
            </a:defPPr>
            <a:lvl1pPr marL="0" algn="l" defTabSz="914400" rtl="0" eaLnBrk="1" latinLnBrk="0" hangingPunct="1">
              <a:defRPr sz="1800" kern="1200">
                <a:solidFill>
                  <a:schemeClr val="tx1"/>
                </a:solidFill>
                <a:latin typeface="Calibri"/>
                <a:ea typeface="宋体" pitchFamily="2" charset="-122"/>
                <a:cs typeface="+mn-cs"/>
              </a:defRPr>
            </a:lvl1pPr>
            <a:lvl2pPr marL="742950" indent="-285750" algn="l" defTabSz="914400" rtl="0" eaLnBrk="1" latinLnBrk="0" hangingPunct="1">
              <a:defRPr sz="1800" kern="1200">
                <a:solidFill>
                  <a:schemeClr val="tx1"/>
                </a:solidFill>
                <a:latin typeface="Calibri"/>
                <a:ea typeface="宋体" pitchFamily="2" charset="-122"/>
                <a:cs typeface="+mn-cs"/>
              </a:defRPr>
            </a:lvl2pPr>
            <a:lvl3pPr marL="1143000" indent="-228600" algn="l" defTabSz="914400" rtl="0" eaLnBrk="1" latinLnBrk="0" hangingPunct="1">
              <a:defRPr sz="1800" kern="1200">
                <a:solidFill>
                  <a:schemeClr val="tx1"/>
                </a:solidFill>
                <a:latin typeface="Calibri"/>
                <a:ea typeface="宋体" pitchFamily="2" charset="-122"/>
                <a:cs typeface="+mn-cs"/>
              </a:defRPr>
            </a:lvl3pPr>
            <a:lvl4pPr marL="1600200" indent="-228600" algn="l" defTabSz="914400" rtl="0" eaLnBrk="1" latinLnBrk="0" hangingPunct="1">
              <a:defRPr sz="1800" kern="1200">
                <a:solidFill>
                  <a:schemeClr val="tx1"/>
                </a:solidFill>
                <a:latin typeface="Calibri"/>
                <a:ea typeface="宋体" pitchFamily="2" charset="-122"/>
                <a:cs typeface="+mn-cs"/>
              </a:defRPr>
            </a:lvl4pPr>
            <a:lvl5pPr marL="2057400" indent="-228600" algn="l" defTabSz="914400" rtl="0" eaLnBrk="1" latinLnBrk="0" hangingPunct="1">
              <a:defRPr sz="1800" kern="1200">
                <a:solidFill>
                  <a:schemeClr val="tx1"/>
                </a:solidFill>
                <a:latin typeface="Calibri"/>
                <a:ea typeface="宋体" pitchFamily="2" charset="-122"/>
                <a:cs typeface="+mn-cs"/>
              </a:defRPr>
            </a:lvl5pPr>
            <a:lvl6pPr marL="2514600" indent="-228600" algn="l" defTabSz="914400" rtl="0" eaLnBrk="0" fontAlgn="base" latinLnBrk="0" hangingPunct="0">
              <a:spcBef>
                <a:spcPct val="0"/>
              </a:spcBef>
              <a:spcAft>
                <a:spcPct val="0"/>
              </a:spcAft>
              <a:defRPr sz="1800" kern="1200">
                <a:solidFill>
                  <a:schemeClr val="tx1"/>
                </a:solidFill>
                <a:latin typeface="Calibri"/>
                <a:ea typeface="宋体" pitchFamily="2" charset="-122"/>
                <a:cs typeface="+mn-cs"/>
              </a:defRPr>
            </a:lvl6pPr>
            <a:lvl7pPr marL="2971800" indent="-228600" algn="l" defTabSz="914400" rtl="0" eaLnBrk="0" fontAlgn="base" latinLnBrk="0" hangingPunct="0">
              <a:spcBef>
                <a:spcPct val="0"/>
              </a:spcBef>
              <a:spcAft>
                <a:spcPct val="0"/>
              </a:spcAft>
              <a:defRPr sz="1800" kern="1200">
                <a:solidFill>
                  <a:schemeClr val="tx1"/>
                </a:solidFill>
                <a:latin typeface="Calibri"/>
                <a:ea typeface="宋体" pitchFamily="2" charset="-122"/>
                <a:cs typeface="+mn-cs"/>
              </a:defRPr>
            </a:lvl7pPr>
            <a:lvl8pPr marL="3429000" indent="-228600" algn="l" defTabSz="914400" rtl="0" eaLnBrk="0" fontAlgn="base" latinLnBrk="0" hangingPunct="0">
              <a:spcBef>
                <a:spcPct val="0"/>
              </a:spcBef>
              <a:spcAft>
                <a:spcPct val="0"/>
              </a:spcAft>
              <a:defRPr sz="1800" kern="1200">
                <a:solidFill>
                  <a:schemeClr val="tx1"/>
                </a:solidFill>
                <a:latin typeface="Calibri"/>
                <a:ea typeface="宋体" pitchFamily="2" charset="-122"/>
                <a:cs typeface="+mn-cs"/>
              </a:defRPr>
            </a:lvl8pPr>
            <a:lvl9pPr marL="3886200" indent="-228600" algn="l" defTabSz="914400" rtl="0" eaLnBrk="0" fontAlgn="base" latinLnBrk="0" hangingPunct="0">
              <a:spcBef>
                <a:spcPct val="0"/>
              </a:spcBef>
              <a:spcAft>
                <a:spcPct val="0"/>
              </a:spcAft>
              <a:defRPr sz="1800" kern="1200">
                <a:solidFill>
                  <a:schemeClr val="tx1"/>
                </a:solidFill>
                <a:latin typeface="Calibri"/>
                <a:ea typeface="宋体" pitchFamily="2" charset="-122"/>
                <a:cs typeface="+mn-cs"/>
              </a:defRPr>
            </a:lvl9pPr>
          </a:lstStyle>
          <a:p>
            <a:pPr lvl="0" indent="0" defTabSz="1219200">
              <a:lnSpc>
                <a:spcPct val="130000"/>
              </a:lnSpc>
              <a:buFont typeface="Arial" pitchFamily="34" charset="0"/>
              <a:buNone/>
            </a:pPr>
            <a:r>
              <a:rPr sz="2000" err="1">
                <a:solidFill>
                  <a:schemeClr val="tx1">
                    <a:lumMod val="75000"/>
                    <a:lumOff val="25000"/>
                  </a:schemeClr>
                </a:solidFill>
                <a:latin typeface="+mn-ea"/>
                <a:ea typeface="+mn-ea"/>
                <a:cs typeface="+mn-ea"/>
                <a:sym typeface="+mn-lt"/>
              </a:rPr>
              <a:t>多用电表可以提高实验数据的准确性和可靠性，有助于学生更好地理解和分析实验结果。</a:t>
            </a:r>
            <a:endParaRPr sz="2000" err="1">
              <a:solidFill>
                <a:schemeClr val="tx1">
                  <a:lumMod val="75000"/>
                  <a:lumOff val="25000"/>
                </a:schemeClr>
              </a:solidFill>
              <a:latin typeface="+mn-ea"/>
              <a:ea typeface="+mn-ea"/>
              <a:cs typeface="+mn-ea"/>
              <a:sym typeface="+mn-lt"/>
            </a:endParaRPr>
          </a:p>
        </p:txBody>
      </p:sp>
      <p:sp>
        <p:nvSpPr>
          <p:cNvPr id="1049442" name="五边形 9"/>
          <p:cNvSpPr/>
          <p:nvPr>
            <p:custDataLst>
              <p:tags r:id="rId12"/>
            </p:custDataLst>
          </p:nvPr>
        </p:nvSpPr>
        <p:spPr>
          <a:xfrm rot="16200000" flipH="1">
            <a:off x="4350245" y="1629315"/>
            <a:ext cx="855618" cy="2488208"/>
          </a:xfrm>
          <a:prstGeom prst="homePlate">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marL="0" marR="0" lvl="0" indent="0" algn="ctr" defTabSz="1219200" rtl="0" eaLnBrk="1" fontAlgn="auto" latinLnBrk="0" hangingPunct="1">
              <a:lnSpc>
                <a:spcPct val="100000"/>
              </a:lnSpc>
              <a:spcBef>
                <a:spcPct val="0"/>
              </a:spcBef>
              <a:spcAft>
                <a:spcPct val="0"/>
              </a:spcAft>
              <a:buClrTx/>
              <a:buSzTx/>
              <a:buFontTx/>
              <a:buNone/>
            </a:pPr>
            <a:endParaRPr kumimoji="0" lang="zh-CN" altLang="en-US" sz="1865" b="0" i="0" u="none" strike="noStrike" kern="1200" cap="none" spc="0" normalizeH="0" baseline="0" noProof="1">
              <a:ln>
                <a:noFill/>
              </a:ln>
              <a:solidFill>
                <a:prstClr val="white"/>
              </a:solidFill>
              <a:effectLst/>
              <a:uLnTx/>
              <a:uFillTx/>
              <a:latin typeface="+mn-ea"/>
              <a:cs typeface="+mn-ea"/>
              <a:sym typeface="+mn-lt"/>
            </a:endParaRPr>
          </a:p>
        </p:txBody>
      </p:sp>
      <p:sp>
        <p:nvSpPr>
          <p:cNvPr id="1049444" name="五边形 10"/>
          <p:cNvSpPr/>
          <p:nvPr>
            <p:custDataLst>
              <p:tags r:id="rId13"/>
            </p:custDataLst>
          </p:nvPr>
        </p:nvSpPr>
        <p:spPr>
          <a:xfrm rot="16200000" flipH="1">
            <a:off x="4372033" y="4402215"/>
            <a:ext cx="813383" cy="2234071"/>
          </a:xfrm>
          <a:prstGeom prst="homePlate">
            <a:avLst>
              <a:gd name="adj" fmla="val 50000"/>
            </a:avLst>
          </a:prstGeom>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marL="0" marR="0" lvl="0" indent="0" algn="ctr" defTabSz="1219200" rtl="0" eaLnBrk="1" fontAlgn="auto" latinLnBrk="0" hangingPunct="1">
              <a:lnSpc>
                <a:spcPct val="100000"/>
              </a:lnSpc>
              <a:spcBef>
                <a:spcPct val="0"/>
              </a:spcBef>
              <a:spcAft>
                <a:spcPct val="0"/>
              </a:spcAft>
              <a:buClrTx/>
              <a:buSzTx/>
              <a:buFontTx/>
              <a:buNone/>
            </a:pPr>
            <a:endParaRPr kumimoji="0" lang="zh-CN" altLang="en-US" sz="1865" b="0" i="0" u="none" strike="noStrike" kern="1200" cap="none" spc="0" normalizeH="0" baseline="0" noProof="1">
              <a:ln>
                <a:noFill/>
              </a:ln>
              <a:solidFill>
                <a:prstClr val="white"/>
              </a:solidFill>
              <a:effectLst/>
              <a:uLnTx/>
              <a:uFillTx/>
              <a:latin typeface="+mn-ea"/>
              <a:cs typeface="+mn-ea"/>
              <a:sym typeface="+mn-lt"/>
            </a:endParaRPr>
          </a:p>
        </p:txBody>
      </p:sp>
      <p:sp>
        <p:nvSpPr>
          <p:cNvPr id="1049446" name="任意多边形 11"/>
          <p:cNvSpPr/>
          <p:nvPr>
            <p:custDataLst>
              <p:tags r:id="rId14"/>
            </p:custDataLst>
          </p:nvPr>
        </p:nvSpPr>
        <p:spPr>
          <a:xfrm>
            <a:off x="3661346" y="2441896"/>
            <a:ext cx="2234071" cy="3371497"/>
          </a:xfrm>
          <a:custGeom>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marL="0" marR="0" lvl="0" indent="0" algn="ctr" defTabSz="1219200" rtl="0" eaLnBrk="1" fontAlgn="auto" latinLnBrk="0" hangingPunct="1">
              <a:lnSpc>
                <a:spcPct val="150000"/>
              </a:lnSpc>
              <a:spcBef>
                <a:spcPct val="0"/>
              </a:spcBef>
              <a:spcAft>
                <a:spcPct val="0"/>
              </a:spcAft>
              <a:buClrTx/>
              <a:buSzTx/>
              <a:buFontTx/>
              <a:buNone/>
            </a:pPr>
            <a:endParaRPr kumimoji="0" lang="zh-CN" altLang="en-US" sz="1400" b="0" i="0" u="none" strike="noStrike" kern="1200" cap="none" spc="0" normalizeH="0" baseline="0" noProof="1">
              <a:ln>
                <a:noFill/>
              </a:ln>
              <a:solidFill>
                <a:prstClr val="black"/>
              </a:solidFill>
              <a:effectLst/>
              <a:uLnTx/>
              <a:uFillTx/>
              <a:latin typeface="+mn-ea"/>
              <a:cs typeface="+mn-ea"/>
              <a:sym typeface="+mn-lt"/>
            </a:endParaRPr>
          </a:p>
        </p:txBody>
      </p:sp>
      <p:sp>
        <p:nvSpPr>
          <p:cNvPr id="1049448" name="任意多边形 12"/>
          <p:cNvSpPr/>
          <p:nvPr>
            <p:custDataLst>
              <p:tags r:id="rId15"/>
            </p:custDataLst>
          </p:nvPr>
        </p:nvSpPr>
        <p:spPr>
          <a:xfrm flipV="1">
            <a:off x="3533819" y="1803622"/>
            <a:ext cx="2488208" cy="1196408"/>
          </a:xfrm>
          <a:custGeom>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marL="0" marR="0" lvl="0" indent="0" algn="ctr" defTabSz="1219200" rtl="0" eaLnBrk="1" fontAlgn="auto" latinLnBrk="0" hangingPunct="1">
              <a:lnSpc>
                <a:spcPct val="100000"/>
              </a:lnSpc>
              <a:spcBef>
                <a:spcPct val="0"/>
              </a:spcBef>
              <a:spcAft>
                <a:spcPct val="0"/>
              </a:spcAft>
              <a:buClrTx/>
              <a:buSzTx/>
              <a:buFontTx/>
              <a:buNone/>
            </a:pPr>
            <a:endParaRPr kumimoji="0" lang="zh-CN" altLang="en-US" sz="1865" b="0" i="0" u="none" strike="noStrike" kern="1200" cap="none" spc="0" normalizeH="0" baseline="0" noProof="1">
              <a:ln>
                <a:noFill/>
              </a:ln>
              <a:solidFill>
                <a:prstClr val="white"/>
              </a:solidFill>
              <a:effectLst/>
              <a:uLnTx/>
              <a:uFillTx/>
              <a:latin typeface="+mn-ea"/>
              <a:cs typeface="+mn-ea"/>
              <a:sym typeface="+mn-lt"/>
            </a:endParaRPr>
          </a:p>
        </p:txBody>
      </p:sp>
      <p:sp>
        <p:nvSpPr>
          <p:cNvPr id="1049450" name="五边形 23"/>
          <p:cNvSpPr/>
          <p:nvPr>
            <p:custDataLst>
              <p:tags r:id="rId16"/>
            </p:custDataLst>
          </p:nvPr>
        </p:nvSpPr>
        <p:spPr>
          <a:xfrm rot="16200000" flipH="1">
            <a:off x="9906298" y="1654307"/>
            <a:ext cx="855618" cy="2488208"/>
          </a:xfrm>
          <a:prstGeom prst="homePlate">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marL="0" marR="0" lvl="0" indent="0" algn="ctr" defTabSz="1219200" rtl="0" eaLnBrk="1" fontAlgn="auto" latinLnBrk="0" hangingPunct="1">
              <a:lnSpc>
                <a:spcPct val="100000"/>
              </a:lnSpc>
              <a:spcBef>
                <a:spcPct val="0"/>
              </a:spcBef>
              <a:spcAft>
                <a:spcPct val="0"/>
              </a:spcAft>
              <a:buClrTx/>
              <a:buSzTx/>
              <a:buFontTx/>
              <a:buNone/>
            </a:pPr>
            <a:endParaRPr kumimoji="0" lang="zh-CN" altLang="en-US" sz="1865" b="0" i="0" u="none" strike="noStrike" kern="1200" cap="none" spc="0" normalizeH="0" baseline="0" noProof="1">
              <a:ln>
                <a:noFill/>
              </a:ln>
              <a:solidFill>
                <a:prstClr val="white"/>
              </a:solidFill>
              <a:effectLst/>
              <a:uLnTx/>
              <a:uFillTx/>
              <a:latin typeface="+mn-ea"/>
              <a:cs typeface="+mn-ea"/>
              <a:sym typeface="+mn-lt"/>
            </a:endParaRPr>
          </a:p>
        </p:txBody>
      </p:sp>
      <p:sp>
        <p:nvSpPr>
          <p:cNvPr id="1049452" name="五边形 24"/>
          <p:cNvSpPr/>
          <p:nvPr>
            <p:custDataLst>
              <p:tags r:id="rId17"/>
            </p:custDataLst>
          </p:nvPr>
        </p:nvSpPr>
        <p:spPr>
          <a:xfrm rot="16200000" flipH="1">
            <a:off x="9928087" y="4425926"/>
            <a:ext cx="813383" cy="2235528"/>
          </a:xfrm>
          <a:prstGeom prst="homePlate">
            <a:avLst>
              <a:gd name="adj" fmla="val 50000"/>
            </a:avLst>
          </a:prstGeom>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marL="0" marR="0" lvl="0" indent="0" algn="ctr" defTabSz="1219200" rtl="0" eaLnBrk="1" fontAlgn="auto" latinLnBrk="0" hangingPunct="1">
              <a:lnSpc>
                <a:spcPct val="100000"/>
              </a:lnSpc>
              <a:spcBef>
                <a:spcPct val="0"/>
              </a:spcBef>
              <a:spcAft>
                <a:spcPct val="0"/>
              </a:spcAft>
              <a:buClrTx/>
              <a:buSzTx/>
              <a:buFontTx/>
              <a:buNone/>
            </a:pPr>
            <a:endParaRPr kumimoji="0" lang="zh-CN" altLang="en-US" sz="1865" b="0" i="0" u="none" strike="noStrike" kern="1200" cap="none" spc="0" normalizeH="0" baseline="0" noProof="1">
              <a:ln>
                <a:noFill/>
              </a:ln>
              <a:solidFill>
                <a:prstClr val="white"/>
              </a:solidFill>
              <a:effectLst/>
              <a:uLnTx/>
              <a:uFillTx/>
              <a:latin typeface="+mn-ea"/>
              <a:cs typeface="+mn-ea"/>
              <a:sym typeface="+mn-lt"/>
            </a:endParaRPr>
          </a:p>
        </p:txBody>
      </p:sp>
      <p:sp>
        <p:nvSpPr>
          <p:cNvPr id="1049454" name="任意多边形 25"/>
          <p:cNvSpPr/>
          <p:nvPr>
            <p:custDataLst>
              <p:tags r:id="rId18"/>
            </p:custDataLst>
          </p:nvPr>
        </p:nvSpPr>
        <p:spPr>
          <a:xfrm>
            <a:off x="9216758" y="2466888"/>
            <a:ext cx="2235528" cy="3371497"/>
          </a:xfrm>
          <a:custGeom>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marL="0" marR="0" lvl="0" indent="0" algn="ctr" defTabSz="1219200" rtl="0" eaLnBrk="1" fontAlgn="auto" latinLnBrk="0" hangingPunct="1">
              <a:lnSpc>
                <a:spcPct val="100000"/>
              </a:lnSpc>
              <a:spcBef>
                <a:spcPct val="0"/>
              </a:spcBef>
              <a:spcAft>
                <a:spcPct val="0"/>
              </a:spcAft>
              <a:buClrTx/>
              <a:buSzTx/>
              <a:buFontTx/>
              <a:buNone/>
            </a:pPr>
            <a:endParaRPr kumimoji="0" lang="zh-CN" altLang="en-US" sz="1865" b="0" i="0" u="none" strike="noStrike" kern="1200" cap="none" spc="0" normalizeH="0" baseline="0" noProof="1">
              <a:ln>
                <a:noFill/>
              </a:ln>
              <a:solidFill>
                <a:prstClr val="white"/>
              </a:solidFill>
              <a:effectLst/>
              <a:uLnTx/>
              <a:uFillTx/>
              <a:latin typeface="+mn-ea"/>
              <a:cs typeface="+mn-ea"/>
              <a:sym typeface="+mn-lt"/>
            </a:endParaRPr>
          </a:p>
        </p:txBody>
      </p:sp>
      <p:sp>
        <p:nvSpPr>
          <p:cNvPr id="1049456" name="任意多边形 26"/>
          <p:cNvSpPr/>
          <p:nvPr>
            <p:custDataLst>
              <p:tags r:id="rId19"/>
            </p:custDataLst>
          </p:nvPr>
        </p:nvSpPr>
        <p:spPr>
          <a:xfrm flipV="1">
            <a:off x="9089872" y="1828615"/>
            <a:ext cx="2488208" cy="1196408"/>
          </a:xfrm>
          <a:custGeom>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marL="0" marR="0" lvl="0" indent="0" algn="ctr" defTabSz="1219200" rtl="0" eaLnBrk="1" fontAlgn="auto" latinLnBrk="0" hangingPunct="1">
              <a:lnSpc>
                <a:spcPct val="100000"/>
              </a:lnSpc>
              <a:spcBef>
                <a:spcPct val="0"/>
              </a:spcBef>
              <a:spcAft>
                <a:spcPct val="0"/>
              </a:spcAft>
              <a:buClrTx/>
              <a:buSzTx/>
              <a:buFontTx/>
              <a:buNone/>
            </a:pPr>
            <a:endParaRPr kumimoji="0" lang="zh-CN" altLang="en-US" sz="1865" b="0" i="0" u="none" strike="noStrike" kern="1200" cap="none" spc="0" normalizeH="0" baseline="0" noProof="1">
              <a:ln>
                <a:noFill/>
              </a:ln>
              <a:solidFill>
                <a:prstClr val="white"/>
              </a:solidFill>
              <a:effectLst/>
              <a:uLnTx/>
              <a:uFillTx/>
              <a:latin typeface="+mn-ea"/>
              <a:cs typeface="+mn-ea"/>
              <a:sym typeface="+mn-lt"/>
            </a:endParaRPr>
          </a:p>
        </p:txBody>
      </p:sp>
      <p:sp>
        <p:nvSpPr>
          <p:cNvPr id="104945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9217399" y="3176294"/>
            <a:ext cx="2234071" cy="2012865"/>
          </a:xfrm>
          <a:prstGeom prst="rect">
            <a:avLst/>
          </a:prstGeom>
          <a:noFill/>
          <a:ln>
            <a:noFill/>
          </a:ln>
        </p:spPr>
        <p:txBody>
          <a:bodyPr wrap="square">
            <a:normAutofit fontScale="80000" lnSpcReduction="10000"/>
          </a:bodyPr>
          <a:lstStyle>
            <a:defPPr>
              <a:defRPr lang="zh-CN"/>
            </a:defPPr>
            <a:lvl1pPr marL="0" algn="l" defTabSz="914400" rtl="0" eaLnBrk="1" latinLnBrk="0" hangingPunct="1">
              <a:defRPr sz="1800" kern="1200">
                <a:solidFill>
                  <a:schemeClr val="tx1"/>
                </a:solidFill>
                <a:latin typeface="Calibri"/>
                <a:ea typeface="宋体" pitchFamily="2" charset="-122"/>
                <a:cs typeface="+mn-cs"/>
              </a:defRPr>
            </a:lvl1pPr>
            <a:lvl2pPr marL="742950" indent="-285750" algn="l" defTabSz="914400" rtl="0" eaLnBrk="1" latinLnBrk="0" hangingPunct="1">
              <a:defRPr sz="1800" kern="1200">
                <a:solidFill>
                  <a:schemeClr val="tx1"/>
                </a:solidFill>
                <a:latin typeface="Calibri"/>
                <a:ea typeface="宋体" pitchFamily="2" charset="-122"/>
                <a:cs typeface="+mn-cs"/>
              </a:defRPr>
            </a:lvl2pPr>
            <a:lvl3pPr marL="1143000" indent="-228600" algn="l" defTabSz="914400" rtl="0" eaLnBrk="1" latinLnBrk="0" hangingPunct="1">
              <a:defRPr sz="1800" kern="1200">
                <a:solidFill>
                  <a:schemeClr val="tx1"/>
                </a:solidFill>
                <a:latin typeface="Calibri"/>
                <a:ea typeface="宋体" pitchFamily="2" charset="-122"/>
                <a:cs typeface="+mn-cs"/>
              </a:defRPr>
            </a:lvl3pPr>
            <a:lvl4pPr marL="1600200" indent="-228600" algn="l" defTabSz="914400" rtl="0" eaLnBrk="1" latinLnBrk="0" hangingPunct="1">
              <a:defRPr sz="1800" kern="1200">
                <a:solidFill>
                  <a:schemeClr val="tx1"/>
                </a:solidFill>
                <a:latin typeface="Calibri"/>
                <a:ea typeface="宋体" pitchFamily="2" charset="-122"/>
                <a:cs typeface="+mn-cs"/>
              </a:defRPr>
            </a:lvl4pPr>
            <a:lvl5pPr marL="2057400" indent="-228600" algn="l" defTabSz="914400" rtl="0" eaLnBrk="1" latinLnBrk="0" hangingPunct="1">
              <a:defRPr sz="1800" kern="1200">
                <a:solidFill>
                  <a:schemeClr val="tx1"/>
                </a:solidFill>
                <a:latin typeface="Calibri"/>
                <a:ea typeface="宋体" pitchFamily="2" charset="-122"/>
                <a:cs typeface="+mn-cs"/>
              </a:defRPr>
            </a:lvl5pPr>
            <a:lvl6pPr marL="2514600" indent="-228600" algn="l" defTabSz="914400" rtl="0" eaLnBrk="0" fontAlgn="base" latinLnBrk="0" hangingPunct="0">
              <a:spcBef>
                <a:spcPct val="0"/>
              </a:spcBef>
              <a:spcAft>
                <a:spcPct val="0"/>
              </a:spcAft>
              <a:defRPr sz="1800" kern="1200">
                <a:solidFill>
                  <a:schemeClr val="tx1"/>
                </a:solidFill>
                <a:latin typeface="Calibri"/>
                <a:ea typeface="宋体" pitchFamily="2" charset="-122"/>
                <a:cs typeface="+mn-cs"/>
              </a:defRPr>
            </a:lvl6pPr>
            <a:lvl7pPr marL="2971800" indent="-228600" algn="l" defTabSz="914400" rtl="0" eaLnBrk="0" fontAlgn="base" latinLnBrk="0" hangingPunct="0">
              <a:spcBef>
                <a:spcPct val="0"/>
              </a:spcBef>
              <a:spcAft>
                <a:spcPct val="0"/>
              </a:spcAft>
              <a:defRPr sz="1800" kern="1200">
                <a:solidFill>
                  <a:schemeClr val="tx1"/>
                </a:solidFill>
                <a:latin typeface="Calibri"/>
                <a:ea typeface="宋体" pitchFamily="2" charset="-122"/>
                <a:cs typeface="+mn-cs"/>
              </a:defRPr>
            </a:lvl7pPr>
            <a:lvl8pPr marL="3429000" indent="-228600" algn="l" defTabSz="914400" rtl="0" eaLnBrk="0" fontAlgn="base" latinLnBrk="0" hangingPunct="0">
              <a:spcBef>
                <a:spcPct val="0"/>
              </a:spcBef>
              <a:spcAft>
                <a:spcPct val="0"/>
              </a:spcAft>
              <a:defRPr sz="1800" kern="1200">
                <a:solidFill>
                  <a:schemeClr val="tx1"/>
                </a:solidFill>
                <a:latin typeface="Calibri"/>
                <a:ea typeface="宋体" pitchFamily="2" charset="-122"/>
                <a:cs typeface="+mn-cs"/>
              </a:defRPr>
            </a:lvl8pPr>
            <a:lvl9pPr marL="3886200" indent="-228600" algn="l" defTabSz="914400" rtl="0" eaLnBrk="0" fontAlgn="base" latinLnBrk="0" hangingPunct="0">
              <a:spcBef>
                <a:spcPct val="0"/>
              </a:spcBef>
              <a:spcAft>
                <a:spcPct val="0"/>
              </a:spcAft>
              <a:defRPr sz="1800" kern="1200">
                <a:solidFill>
                  <a:schemeClr val="tx1"/>
                </a:solidFill>
                <a:latin typeface="Calibri"/>
                <a:ea typeface="宋体" pitchFamily="2" charset="-122"/>
                <a:cs typeface="+mn-cs"/>
              </a:defRPr>
            </a:lvl9pPr>
          </a:lstStyle>
          <a:p>
            <a:pPr lvl="0" indent="0" defTabSz="1219200">
              <a:lnSpc>
                <a:spcPct val="130000"/>
              </a:lnSpc>
              <a:buFont typeface="Arial" pitchFamily="34" charset="0"/>
              <a:buNone/>
            </a:pPr>
            <a:r>
              <a:rPr sz="2000" err="1">
                <a:solidFill>
                  <a:schemeClr val="tx1">
                    <a:lumMod val="75000"/>
                    <a:lumOff val="25000"/>
                  </a:schemeClr>
                </a:solidFill>
                <a:latin typeface="+mn-ea"/>
                <a:ea typeface="+mn-ea"/>
                <a:cs typeface="+mn-ea"/>
                <a:sym typeface="+mn-lt"/>
              </a:rPr>
              <a:t>多用电表可以帮助学生更好地理解和掌握物理实验中的测量方法和技巧，提高实验效率。</a:t>
            </a:r>
            <a:endParaRPr sz="2000" err="1">
              <a:solidFill>
                <a:schemeClr val="tx1">
                  <a:lumMod val="75000"/>
                  <a:lumOff val="25000"/>
                </a:schemeClr>
              </a:solidFill>
              <a:latin typeface="+mn-ea"/>
              <a:ea typeface="+mn-ea"/>
              <a:cs typeface="+mn-ea"/>
              <a:sym typeface="+mn-lt"/>
            </a:endParaRPr>
          </a:p>
        </p:txBody>
      </p:sp>
      <p:sp>
        <p:nvSpPr>
          <p:cNvPr id="104946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1"/>
            </p:custDataLst>
          </p:nvPr>
        </p:nvSpPr>
        <p:spPr bwMode="auto">
          <a:xfrm>
            <a:off x="3661346" y="3151302"/>
            <a:ext cx="2234071" cy="2012865"/>
          </a:xfrm>
          <a:prstGeom prst="rect">
            <a:avLst/>
          </a:prstGeom>
          <a:noFill/>
          <a:ln>
            <a:noFill/>
          </a:ln>
        </p:spPr>
        <p:txBody>
          <a:bodyPr wrap="square">
            <a:normAutofit fontScale="95000" lnSpcReduction="10000"/>
          </a:bodyPr>
          <a:lstStyle>
            <a:defPPr>
              <a:defRPr lang="zh-CN"/>
            </a:defPPr>
            <a:lvl1pPr marL="0" algn="l" defTabSz="914400" rtl="0" eaLnBrk="1" latinLnBrk="0" hangingPunct="1">
              <a:defRPr sz="1800" kern="1200">
                <a:solidFill>
                  <a:schemeClr val="tx1"/>
                </a:solidFill>
                <a:latin typeface="Calibri"/>
                <a:ea typeface="宋体" pitchFamily="2" charset="-122"/>
                <a:cs typeface="+mn-cs"/>
              </a:defRPr>
            </a:lvl1pPr>
            <a:lvl2pPr marL="742950" indent="-285750" algn="l" defTabSz="914400" rtl="0" eaLnBrk="1" latinLnBrk="0" hangingPunct="1">
              <a:defRPr sz="1800" kern="1200">
                <a:solidFill>
                  <a:schemeClr val="tx1"/>
                </a:solidFill>
                <a:latin typeface="Calibri"/>
                <a:ea typeface="宋体" pitchFamily="2" charset="-122"/>
                <a:cs typeface="+mn-cs"/>
              </a:defRPr>
            </a:lvl2pPr>
            <a:lvl3pPr marL="1143000" indent="-228600" algn="l" defTabSz="914400" rtl="0" eaLnBrk="1" latinLnBrk="0" hangingPunct="1">
              <a:defRPr sz="1800" kern="1200">
                <a:solidFill>
                  <a:schemeClr val="tx1"/>
                </a:solidFill>
                <a:latin typeface="Calibri"/>
                <a:ea typeface="宋体" pitchFamily="2" charset="-122"/>
                <a:cs typeface="+mn-cs"/>
              </a:defRPr>
            </a:lvl3pPr>
            <a:lvl4pPr marL="1600200" indent="-228600" algn="l" defTabSz="914400" rtl="0" eaLnBrk="1" latinLnBrk="0" hangingPunct="1">
              <a:defRPr sz="1800" kern="1200">
                <a:solidFill>
                  <a:schemeClr val="tx1"/>
                </a:solidFill>
                <a:latin typeface="Calibri"/>
                <a:ea typeface="宋体" pitchFamily="2" charset="-122"/>
                <a:cs typeface="+mn-cs"/>
              </a:defRPr>
            </a:lvl4pPr>
            <a:lvl5pPr marL="2057400" indent="-228600" algn="l" defTabSz="914400" rtl="0" eaLnBrk="1" latinLnBrk="0" hangingPunct="1">
              <a:defRPr sz="1800" kern="1200">
                <a:solidFill>
                  <a:schemeClr val="tx1"/>
                </a:solidFill>
                <a:latin typeface="Calibri"/>
                <a:ea typeface="宋体" pitchFamily="2" charset="-122"/>
                <a:cs typeface="+mn-cs"/>
              </a:defRPr>
            </a:lvl5pPr>
            <a:lvl6pPr marL="2514600" indent="-228600" algn="l" defTabSz="914400" rtl="0" eaLnBrk="0" fontAlgn="base" latinLnBrk="0" hangingPunct="0">
              <a:spcBef>
                <a:spcPct val="0"/>
              </a:spcBef>
              <a:spcAft>
                <a:spcPct val="0"/>
              </a:spcAft>
              <a:defRPr sz="1800" kern="1200">
                <a:solidFill>
                  <a:schemeClr val="tx1"/>
                </a:solidFill>
                <a:latin typeface="Calibri"/>
                <a:ea typeface="宋体" pitchFamily="2" charset="-122"/>
                <a:cs typeface="+mn-cs"/>
              </a:defRPr>
            </a:lvl6pPr>
            <a:lvl7pPr marL="2971800" indent="-228600" algn="l" defTabSz="914400" rtl="0" eaLnBrk="0" fontAlgn="base" latinLnBrk="0" hangingPunct="0">
              <a:spcBef>
                <a:spcPct val="0"/>
              </a:spcBef>
              <a:spcAft>
                <a:spcPct val="0"/>
              </a:spcAft>
              <a:defRPr sz="1800" kern="1200">
                <a:solidFill>
                  <a:schemeClr val="tx1"/>
                </a:solidFill>
                <a:latin typeface="Calibri"/>
                <a:ea typeface="宋体" pitchFamily="2" charset="-122"/>
                <a:cs typeface="+mn-cs"/>
              </a:defRPr>
            </a:lvl7pPr>
            <a:lvl8pPr marL="3429000" indent="-228600" algn="l" defTabSz="914400" rtl="0" eaLnBrk="0" fontAlgn="base" latinLnBrk="0" hangingPunct="0">
              <a:spcBef>
                <a:spcPct val="0"/>
              </a:spcBef>
              <a:spcAft>
                <a:spcPct val="0"/>
              </a:spcAft>
              <a:defRPr sz="1800" kern="1200">
                <a:solidFill>
                  <a:schemeClr val="tx1"/>
                </a:solidFill>
                <a:latin typeface="Calibri"/>
                <a:ea typeface="宋体" pitchFamily="2" charset="-122"/>
                <a:cs typeface="+mn-cs"/>
              </a:defRPr>
            </a:lvl8pPr>
            <a:lvl9pPr marL="3886200" indent="-228600" algn="l" defTabSz="914400" rtl="0" eaLnBrk="0" fontAlgn="base" latinLnBrk="0" hangingPunct="0">
              <a:spcBef>
                <a:spcPct val="0"/>
              </a:spcBef>
              <a:spcAft>
                <a:spcPct val="0"/>
              </a:spcAft>
              <a:defRPr sz="1800" kern="1200">
                <a:solidFill>
                  <a:schemeClr val="tx1"/>
                </a:solidFill>
                <a:latin typeface="Calibri"/>
                <a:ea typeface="宋体" pitchFamily="2" charset="-122"/>
                <a:cs typeface="+mn-cs"/>
              </a:defRPr>
            </a:lvl9pPr>
          </a:lstStyle>
          <a:p>
            <a:pPr lvl="0" indent="0" defTabSz="1219200">
              <a:lnSpc>
                <a:spcPct val="130000"/>
              </a:lnSpc>
              <a:buFont typeface="Arial" pitchFamily="34" charset="0"/>
              <a:buNone/>
            </a:pPr>
            <a:r>
              <a:rPr lang="zh-CN" altLang="en-US" sz="2000">
                <a:solidFill>
                  <a:schemeClr val="tx1">
                    <a:lumMod val="75000"/>
                    <a:lumOff val="25000"/>
                  </a:schemeClr>
                </a:solidFill>
                <a:latin typeface="+mn-ea"/>
                <a:ea typeface="+mn-ea"/>
                <a:cs typeface="+mn-ea"/>
                <a:sym typeface="+mn-lt"/>
              </a:rPr>
              <a:t>多用电表可以帮助学生更好地理解物理概念和规律，提高实验操作技能。</a:t>
            </a:r>
            <a:endParaRPr lang="zh-CN" altLang="en-US" sz="2000">
              <a:solidFill>
                <a:schemeClr val="tx1">
                  <a:lumMod val="75000"/>
                  <a:lumOff val="25000"/>
                </a:schemeClr>
              </a:solidFill>
              <a:latin typeface="+mn-ea"/>
              <a:ea typeface="+mn-ea"/>
              <a:cs typeface="+mn-ea"/>
              <a:sym typeface="+mn-lt"/>
            </a:endParaRP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37" name=""/>
        <p:cNvGrpSpPr/>
        <p:nvPr/>
      </p:nvGrpSpPr>
      <p:grpSpPr>
        <a:xfrm>
          <a:off x="0" y="0"/>
          <a:ext cx="0" cy="0"/>
        </a:xfrm>
      </p:grpSpPr>
      <p:sp>
        <p:nvSpPr>
          <p:cNvPr id="1049494" name="标题 2"/>
          <p:cNvSpPr>
            <a:spLocks noGrp="1"/>
          </p:cNvSpPr>
          <p:nvPr>
            <p:ph type="title" idx="1"/>
          </p:nvPr>
        </p:nvSpPr>
        <p:spPr/>
        <p:txBody>
          <a:bodyPr>
            <a:normAutofit fontScale="91667"/>
          </a:bodyPr>
          <a:lstStyle/>
          <a:p>
            <a:r>
              <a:rPr lang="zh-CN" altLang="en-US"/>
              <a:t>熟悉多用电表在高考物理中的考查形式</a:t>
            </a:r>
            <a:endParaRPr lang="zh-CN" altLang="en-US"/>
          </a:p>
        </p:txBody>
      </p:sp>
      <p:sp>
        <p:nvSpPr>
          <p:cNvPr id="1049496" name="矩形 31"/>
          <p:cNvSpPr/>
          <p:nvPr>
            <p:custDataLst>
              <p:tags r:id="rId2"/>
            </p:custDataLst>
          </p:nvPr>
        </p:nvSpPr>
        <p:spPr>
          <a:xfrm>
            <a:off x="2677374" y="1490400"/>
            <a:ext cx="6832256" cy="1053586"/>
          </a:xfrm>
          <a:prstGeom prst="rect">
            <a:avLst/>
          </a:prstGeom>
        </p:spPr>
        <p:txBody>
          <a:bodyPr wrap="square" lIns="0" rIns="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71450" indent="-171450" algn="l" fontAlgn="auto">
              <a:lnSpc>
                <a:spcPct val="130000"/>
              </a:lnSpc>
              <a:buClr>
                <a:schemeClr val="accent1"/>
              </a:buClr>
              <a:buSzPct val="80000"/>
              <a:buFont typeface="Wingdings" panose="05000000000000000000" charset="0"/>
              <a:buChar char="l"/>
            </a:pPr>
            <a:r>
              <a:rPr lang="zh-CN" altLang="en-US" sz="1200" spc="150">
                <a:solidFill>
                  <a:schemeClr val="tx1">
                    <a:lumMod val="65000"/>
                    <a:lumOff val="35000"/>
                  </a:schemeClr>
                </a:solidFill>
                <a:latin typeface="+mn-ea"/>
                <a:sym typeface="+mn-ea"/>
              </a:rPr>
              <a:t>考查内容：多用电表的原理、使用方法、读数方法等</a:t>
            </a:r>
            <a:endParaRPr lang="zh-CN" altLang="en-US" sz="1200" spc="150">
              <a:solidFill>
                <a:schemeClr val="tx1">
                  <a:lumMod val="65000"/>
                  <a:lumOff val="35000"/>
                </a:schemeClr>
              </a:solidFill>
              <a:latin typeface="+mn-ea"/>
              <a:sym typeface="+mn-ea"/>
            </a:endParaRPr>
          </a:p>
        </p:txBody>
      </p:sp>
      <p:sp>
        <p:nvSpPr>
          <p:cNvPr id="1049498" name="矩形 4"/>
          <p:cNvSpPr/>
          <p:nvPr>
            <p:custDataLst>
              <p:tags r:id="rId3"/>
            </p:custDataLst>
          </p:nvPr>
        </p:nvSpPr>
        <p:spPr>
          <a:xfrm>
            <a:off x="2677374" y="2725605"/>
            <a:ext cx="6832256" cy="1053586"/>
          </a:xfrm>
          <a:prstGeom prst="rect">
            <a:avLst/>
          </a:prstGeom>
        </p:spPr>
        <p:txBody>
          <a:bodyPr wrap="square" lIns="0" rIns="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71450" indent="-171450" algn="l" fontAlgn="auto">
              <a:lnSpc>
                <a:spcPct val="130000"/>
              </a:lnSpc>
              <a:buClr>
                <a:schemeClr val="accent1"/>
              </a:buClr>
              <a:buSzPct val="80000"/>
              <a:buFont typeface="Wingdings" panose="05000000000000000000" charset="0"/>
              <a:buChar char="l"/>
            </a:pPr>
            <a:r>
              <a:rPr lang="zh-CN" altLang="en-US" sz="1200" spc="150">
                <a:solidFill>
                  <a:schemeClr val="tx1">
                    <a:lumMod val="65000"/>
                    <a:lumOff val="35000"/>
                  </a:schemeClr>
                </a:solidFill>
                <a:latin typeface="+mn-ea"/>
                <a:sym typeface="+mn-ea"/>
              </a:rPr>
              <a:t>考查题型：选择题、填空题、实验题等</a:t>
            </a:r>
            <a:endParaRPr lang="zh-CN" altLang="en-US" sz="1200" spc="150">
              <a:solidFill>
                <a:schemeClr val="tx1">
                  <a:lumMod val="65000"/>
                  <a:lumOff val="35000"/>
                </a:schemeClr>
              </a:solidFill>
              <a:latin typeface="+mn-ea"/>
              <a:sym typeface="+mn-ea"/>
            </a:endParaRPr>
          </a:p>
        </p:txBody>
      </p:sp>
      <p:sp>
        <p:nvSpPr>
          <p:cNvPr id="1049500" name="矩形 5"/>
          <p:cNvSpPr/>
          <p:nvPr>
            <p:custDataLst>
              <p:tags r:id="rId4"/>
            </p:custDataLst>
          </p:nvPr>
        </p:nvSpPr>
        <p:spPr>
          <a:xfrm>
            <a:off x="2677374" y="3960809"/>
            <a:ext cx="6832256" cy="1053586"/>
          </a:xfrm>
          <a:prstGeom prst="rect">
            <a:avLst/>
          </a:prstGeom>
        </p:spPr>
        <p:txBody>
          <a:bodyPr wrap="square" lIns="0" rIns="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71450" indent="-171450" algn="l" fontAlgn="auto">
              <a:lnSpc>
                <a:spcPct val="130000"/>
              </a:lnSpc>
              <a:buClr>
                <a:schemeClr val="accent1"/>
              </a:buClr>
              <a:buSzPct val="80000"/>
              <a:buFont typeface="Wingdings" panose="05000000000000000000" charset="0"/>
              <a:buChar char="l"/>
            </a:pPr>
            <a:r>
              <a:rPr lang="zh-CN" altLang="en-US" sz="1200" spc="150">
                <a:solidFill>
                  <a:schemeClr val="tx1">
                    <a:lumMod val="65000"/>
                    <a:lumOff val="35000"/>
                  </a:schemeClr>
                </a:solidFill>
                <a:latin typeface="+mn-ea"/>
                <a:sym typeface="+mn-ea"/>
              </a:rPr>
              <a:t>考查重点：多用电表的使用方法、读数方法等</a:t>
            </a:r>
            <a:endParaRPr lang="zh-CN" altLang="en-US" sz="1200" spc="150">
              <a:solidFill>
                <a:schemeClr val="tx1">
                  <a:lumMod val="65000"/>
                  <a:lumOff val="35000"/>
                </a:schemeClr>
              </a:solidFill>
              <a:latin typeface="+mn-ea"/>
              <a:sym typeface="+mn-ea"/>
            </a:endParaRPr>
          </a:p>
        </p:txBody>
      </p:sp>
      <p:sp>
        <p:nvSpPr>
          <p:cNvPr id="1049502" name="矩形 7"/>
          <p:cNvSpPr/>
          <p:nvPr>
            <p:custDataLst>
              <p:tags r:id="rId5"/>
            </p:custDataLst>
          </p:nvPr>
        </p:nvSpPr>
        <p:spPr>
          <a:xfrm>
            <a:off x="2677374" y="5196014"/>
            <a:ext cx="6832256" cy="1053586"/>
          </a:xfrm>
          <a:prstGeom prst="rect">
            <a:avLst/>
          </a:prstGeom>
        </p:spPr>
        <p:txBody>
          <a:bodyPr wrap="square" lIns="0" rIns="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71450" indent="-171450" algn="l" fontAlgn="auto">
              <a:lnSpc>
                <a:spcPct val="130000"/>
              </a:lnSpc>
              <a:buClr>
                <a:schemeClr val="accent1"/>
              </a:buClr>
              <a:buSzPct val="80000"/>
              <a:buFont typeface="Wingdings" panose="05000000000000000000" charset="0"/>
              <a:buChar char="l"/>
            </a:pPr>
            <a:r>
              <a:rPr lang="zh-CN" altLang="en-US" sz="1200" spc="150">
                <a:solidFill>
                  <a:schemeClr val="tx1">
                    <a:lumMod val="65000"/>
                    <a:lumOff val="35000"/>
                  </a:schemeClr>
                </a:solidFill>
                <a:latin typeface="+mn-ea"/>
                <a:sym typeface="+mn-ea"/>
              </a:rPr>
              <a:t>考查难点：多用电表的原理、使用方法、读数方法等</a:t>
            </a:r>
            <a:endParaRPr lang="zh-CN" altLang="en-US" sz="1200" spc="150">
              <a:solidFill>
                <a:schemeClr val="tx1">
                  <a:lumMod val="65000"/>
                  <a:lumOff val="35000"/>
                </a:schemeClr>
              </a:solidFill>
              <a:latin typeface="+mn-ea"/>
              <a:sym typeface="+mn-ea"/>
            </a:endParaRPr>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45" name=""/>
        <p:cNvGrpSpPr/>
        <p:nvPr/>
      </p:nvGrpSpPr>
      <p:grpSpPr>
        <a:xfrm>
          <a:off x="0" y="0"/>
          <a:ext cx="0" cy="0"/>
        </a:xfrm>
      </p:grpSpPr>
      <p:sp>
        <p:nvSpPr>
          <p:cNvPr id="1049536" name="标题 2"/>
          <p:cNvSpPr>
            <a:spLocks noGrp="1"/>
          </p:cNvSpPr>
          <p:nvPr>
            <p:ph type="title" idx="1"/>
          </p:nvPr>
        </p:nvSpPr>
        <p:spPr/>
        <p:txBody>
          <a:bodyPr>
            <a:normAutofit fontScale="91667"/>
          </a:bodyPr>
          <a:lstStyle/>
          <a:p>
            <a:r>
              <a:rPr lang="zh-CN" altLang="en-US"/>
              <a:t>掌握多用电表在物理实验中的使用技巧</a:t>
            </a:r>
            <a:endParaRPr lang="zh-CN" altLang="en-US"/>
          </a:p>
        </p:txBody>
      </p:sp>
      <p:sp>
        <p:nvSpPr>
          <p:cNvPr id="1049538" name="圆角矩形 3"/>
          <p:cNvSpPr/>
          <p:nvPr>
            <p:custDataLst>
              <p:tags r:id="rId2"/>
            </p:custDataLst>
          </p:nvPr>
        </p:nvSpPr>
        <p:spPr>
          <a:xfrm rot="16200000">
            <a:off x="2710325" y="1210849"/>
            <a:ext cx="1122562" cy="5325363"/>
          </a:xfrm>
          <a:prstGeom prst="roundRect">
            <a:avLst>
              <a:gd name="adj" fmla="val 0"/>
            </a:avLst>
          </a:prstGeom>
          <a:solidFill>
            <a:schemeClr val="bg1"/>
          </a:solidFill>
          <a:ln>
            <a:noFill/>
          </a:ln>
          <a:effectLst>
            <a:outerShdw blurRad="279400" dist="114300" dir="1020000" algn="bl"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rmAutofit/>
          </a:bodyP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lvl="0" algn="ctr">
              <a:lnSpc>
                <a:spcPct val="120000"/>
              </a:lnSpc>
              <a:buClrTx/>
              <a:buSzTx/>
              <a:buFontTx/>
            </a:pPr>
            <a:endParaRPr lang="zh-CN" altLang="en-US">
              <a:solidFill>
                <a:schemeClr val="tx1">
                  <a:lumMod val="75000"/>
                  <a:lumOff val="25000"/>
                </a:schemeClr>
              </a:solidFill>
              <a:latin typeface="+mn-ea"/>
              <a:sym typeface="+mn-ea"/>
            </a:endParaRPr>
          </a:p>
        </p:txBody>
      </p:sp>
      <p:sp>
        <p:nvSpPr>
          <p:cNvPr id="1049540" name="圆角矩形 4"/>
          <p:cNvSpPr/>
          <p:nvPr>
            <p:custDataLst>
              <p:tags r:id="rId3"/>
            </p:custDataLst>
          </p:nvPr>
        </p:nvSpPr>
        <p:spPr>
          <a:xfrm rot="16200000">
            <a:off x="2710325" y="-193658"/>
            <a:ext cx="1122562" cy="5324974"/>
          </a:xfrm>
          <a:prstGeom prst="roundRect">
            <a:avLst>
              <a:gd name="adj" fmla="val 0"/>
            </a:avLst>
          </a:prstGeom>
          <a:solidFill>
            <a:schemeClr val="bg1"/>
          </a:solidFill>
          <a:ln>
            <a:noFill/>
          </a:ln>
          <a:effectLst>
            <a:outerShdw blurRad="279400" dist="114300" dir="1020000" algn="bl"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rmAutofit/>
          </a:bodyP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lvl="0" algn="ctr">
              <a:lnSpc>
                <a:spcPct val="120000"/>
              </a:lnSpc>
              <a:buClrTx/>
              <a:buSzTx/>
              <a:buFontTx/>
            </a:pPr>
            <a:endParaRPr lang="zh-CN" altLang="en-US">
              <a:solidFill>
                <a:schemeClr val="tx1">
                  <a:lumMod val="75000"/>
                  <a:lumOff val="25000"/>
                </a:schemeClr>
              </a:solidFill>
              <a:latin typeface="+mn-ea"/>
              <a:sym typeface="+mn-ea"/>
            </a:endParaRPr>
          </a:p>
        </p:txBody>
      </p:sp>
      <p:sp>
        <p:nvSpPr>
          <p:cNvPr id="1049542" name="圆角矩形 11"/>
          <p:cNvSpPr/>
          <p:nvPr>
            <p:custDataLst>
              <p:tags r:id="rId4"/>
            </p:custDataLst>
          </p:nvPr>
        </p:nvSpPr>
        <p:spPr>
          <a:xfrm rot="16200000">
            <a:off x="8353488" y="-196880"/>
            <a:ext cx="1122562" cy="5325363"/>
          </a:xfrm>
          <a:prstGeom prst="roundRect">
            <a:avLst>
              <a:gd name="adj" fmla="val 0"/>
            </a:avLst>
          </a:prstGeom>
          <a:solidFill>
            <a:schemeClr val="bg1"/>
          </a:solidFill>
          <a:ln>
            <a:noFill/>
          </a:ln>
          <a:effectLst>
            <a:outerShdw blurRad="279400" dist="114300" dir="1020000" algn="bl"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rmAutofit/>
          </a:bodyP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lvl="0" algn="ctr">
              <a:lnSpc>
                <a:spcPct val="120000"/>
              </a:lnSpc>
              <a:buClrTx/>
              <a:buSzTx/>
              <a:buFontTx/>
            </a:pPr>
            <a:endParaRPr lang="zh-CN" altLang="en-US">
              <a:solidFill>
                <a:schemeClr val="tx1">
                  <a:lumMod val="75000"/>
                  <a:lumOff val="25000"/>
                </a:schemeClr>
              </a:solidFill>
              <a:latin typeface="+mn-ea"/>
              <a:sym typeface="+mn-ea"/>
            </a:endParaRPr>
          </a:p>
        </p:txBody>
      </p:sp>
      <p:sp>
        <p:nvSpPr>
          <p:cNvPr id="1049544" name="圆角矩形 10"/>
          <p:cNvSpPr/>
          <p:nvPr>
            <p:custDataLst>
              <p:tags r:id="rId5"/>
            </p:custDataLst>
          </p:nvPr>
        </p:nvSpPr>
        <p:spPr>
          <a:xfrm rot="16200000">
            <a:off x="2710325" y="2611488"/>
            <a:ext cx="1122562" cy="5324974"/>
          </a:xfrm>
          <a:prstGeom prst="roundRect">
            <a:avLst>
              <a:gd name="adj" fmla="val 0"/>
            </a:avLst>
          </a:prstGeom>
          <a:solidFill>
            <a:schemeClr val="bg1"/>
          </a:solidFill>
          <a:ln>
            <a:noFill/>
          </a:ln>
          <a:effectLst>
            <a:outerShdw blurRad="279400" dist="114300" dir="1020000" algn="bl"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rmAutofit/>
          </a:bodyP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lvl="0" algn="ctr">
              <a:lnSpc>
                <a:spcPct val="120000"/>
              </a:lnSpc>
              <a:buClrTx/>
              <a:buSzTx/>
              <a:buFontTx/>
            </a:pPr>
            <a:endParaRPr lang="zh-CN" altLang="en-US">
              <a:solidFill>
                <a:schemeClr val="tx1">
                  <a:lumMod val="75000"/>
                  <a:lumOff val="25000"/>
                </a:schemeClr>
              </a:solidFill>
              <a:latin typeface="+mn-ea"/>
              <a:sym typeface="+mn-ea"/>
            </a:endParaRPr>
          </a:p>
        </p:txBody>
      </p:sp>
      <p:sp>
        <p:nvSpPr>
          <p:cNvPr id="1049546" name="圆角矩形 31"/>
          <p:cNvSpPr/>
          <p:nvPr>
            <p:custDataLst>
              <p:tags r:id="rId6"/>
            </p:custDataLst>
          </p:nvPr>
        </p:nvSpPr>
        <p:spPr>
          <a:xfrm rot="16200000">
            <a:off x="8353488" y="1206337"/>
            <a:ext cx="1122562" cy="5325363"/>
          </a:xfrm>
          <a:prstGeom prst="roundRect">
            <a:avLst>
              <a:gd name="adj" fmla="val 0"/>
            </a:avLst>
          </a:prstGeom>
          <a:solidFill>
            <a:schemeClr val="bg1"/>
          </a:solidFill>
          <a:ln>
            <a:noFill/>
          </a:ln>
          <a:effectLst>
            <a:outerShdw blurRad="279400" dist="114300" dir="1020000" algn="bl"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rmAutofit/>
          </a:bodyP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lvl="0" algn="ctr">
              <a:lnSpc>
                <a:spcPct val="120000"/>
              </a:lnSpc>
              <a:buClrTx/>
              <a:buSzTx/>
              <a:buFontTx/>
            </a:pPr>
            <a:endParaRPr lang="zh-CN" altLang="en-US">
              <a:solidFill>
                <a:schemeClr val="tx1">
                  <a:lumMod val="75000"/>
                  <a:lumOff val="25000"/>
                </a:schemeClr>
              </a:solidFill>
              <a:latin typeface="+mn-ea"/>
              <a:sym typeface="+mn-ea"/>
            </a:endParaRPr>
          </a:p>
        </p:txBody>
      </p:sp>
      <p:sp>
        <p:nvSpPr>
          <p:cNvPr id="1049548" name="圆角矩形 34"/>
          <p:cNvSpPr/>
          <p:nvPr>
            <p:custDataLst>
              <p:tags r:id="rId7"/>
            </p:custDataLst>
          </p:nvPr>
        </p:nvSpPr>
        <p:spPr>
          <a:xfrm rot="16200000">
            <a:off x="8353488" y="2609554"/>
            <a:ext cx="1122562" cy="5325362"/>
          </a:xfrm>
          <a:prstGeom prst="roundRect">
            <a:avLst>
              <a:gd name="adj" fmla="val 0"/>
            </a:avLst>
          </a:prstGeom>
          <a:solidFill>
            <a:schemeClr val="bg1"/>
          </a:solidFill>
          <a:ln>
            <a:noFill/>
          </a:ln>
          <a:effectLst>
            <a:outerShdw blurRad="279400" dist="114300" dir="1020000" algn="bl"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rmAutofit/>
          </a:bodyP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lvl="0" algn="ctr">
              <a:lnSpc>
                <a:spcPct val="120000"/>
              </a:lnSpc>
              <a:buClrTx/>
              <a:buSzTx/>
              <a:buFontTx/>
            </a:pPr>
            <a:endParaRPr lang="zh-CN" altLang="en-US">
              <a:solidFill>
                <a:schemeClr val="tx1">
                  <a:lumMod val="75000"/>
                  <a:lumOff val="25000"/>
                </a:schemeClr>
              </a:solidFill>
              <a:latin typeface="+mn-ea"/>
              <a:sym typeface="+mn-ea"/>
            </a:endParaRPr>
          </a:p>
        </p:txBody>
      </p:sp>
      <p:sp>
        <p:nvSpPr>
          <p:cNvPr id="1049550" name="文本框 5"/>
          <p:cNvSpPr txBox="1"/>
          <p:nvPr>
            <p:custDataLst>
              <p:tags r:id="rId8"/>
            </p:custDataLst>
          </p:nvPr>
        </p:nvSpPr>
        <p:spPr>
          <a:xfrm>
            <a:off x="6446221" y="4712124"/>
            <a:ext cx="5101380" cy="1121638"/>
          </a:xfrm>
          <a:prstGeom prst="rect">
            <a:avLst/>
          </a:prstGeom>
        </p:spPr>
        <p:txBody>
          <a:bodyPr vert="horz" wrap="square" lIns="90000" tIns="46800" rIns="90000" bIns="46800" rtlCol="0" anchor="ctr" anchorCtr="0">
            <a:normAutofit/>
          </a:bodyPr>
          <a:lstStyle>
            <a:defPPr>
              <a:defRPr lang="zh-CN"/>
            </a:defPPr>
            <a:lvl1pPr marL="0" algn="l" defTabSz="914400" rtl="0" eaLnBrk="1" fontAlgn="auto" latinLnBrk="0" hangingPunct="1">
              <a:lnSpc>
                <a:spcPct val="120000"/>
              </a:lnSpc>
              <a:spcBef>
                <a:spcPct val="0"/>
              </a:spcBef>
              <a:buNone/>
              <a:defRPr sz="1600" b="0" u="none" strike="noStrike" kern="1200" cap="none" spc="200" normalizeH="0" baseline="0">
                <a:solidFill>
                  <a:schemeClr val="tx1"/>
                </a:solidFill>
                <a:latin typeface="Arial" pitchFamily="34" charset="0"/>
                <a:ea typeface="微软雅黑" panose="020b0503020204020204" pitchFamily="34" charset="-122"/>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000">
                <a:latin typeface="+mn-ea"/>
                <a:ea typeface="+mn-ea"/>
              </a:rPr>
              <a:t>掌握多用电表的维护和保养方法</a:t>
            </a:r>
            <a:endParaRPr lang="zh-CN" altLang="en-US" sz="2000">
              <a:latin typeface="+mn-ea"/>
              <a:ea typeface="+mn-ea"/>
            </a:endParaRPr>
          </a:p>
        </p:txBody>
      </p:sp>
      <p:sp>
        <p:nvSpPr>
          <p:cNvPr id="1049552" name="文本框 6"/>
          <p:cNvSpPr txBox="1"/>
          <p:nvPr>
            <p:custDataLst>
              <p:tags r:id="rId9"/>
            </p:custDataLst>
          </p:nvPr>
        </p:nvSpPr>
        <p:spPr>
          <a:xfrm>
            <a:off x="6446221" y="3308906"/>
            <a:ext cx="5101380" cy="1121638"/>
          </a:xfrm>
          <a:prstGeom prst="rect">
            <a:avLst/>
          </a:prstGeom>
        </p:spPr>
        <p:txBody>
          <a:bodyPr vert="horz" wrap="square" lIns="90000" tIns="46800" rIns="90000" bIns="46800" rtlCol="0" anchor="ctr" anchorCtr="0">
            <a:normAutofit/>
          </a:bodyPr>
          <a:lstStyle>
            <a:defPPr>
              <a:defRPr lang="zh-CN"/>
            </a:defPPr>
            <a:lvl1pPr marL="0" algn="l" defTabSz="914400" rtl="0" eaLnBrk="1" fontAlgn="auto" latinLnBrk="0" hangingPunct="1">
              <a:lnSpc>
                <a:spcPct val="120000"/>
              </a:lnSpc>
              <a:spcBef>
                <a:spcPct val="0"/>
              </a:spcBef>
              <a:buNone/>
              <a:defRPr sz="1600" b="0" u="none" strike="noStrike" kern="1200" cap="none" spc="200" normalizeH="0" baseline="0">
                <a:solidFill>
                  <a:schemeClr val="tx1"/>
                </a:solidFill>
                <a:latin typeface="Arial" pitchFamily="34" charset="0"/>
                <a:ea typeface="微软雅黑" panose="020b0503020204020204" pitchFamily="34" charset="-122"/>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000">
                <a:latin typeface="+mn-ea"/>
                <a:ea typeface="+mn-ea"/>
              </a:rPr>
              <a:t>学会使用多用电表进行数据分析和结果处理</a:t>
            </a:r>
            <a:endParaRPr lang="zh-CN" altLang="en-US" sz="2000">
              <a:latin typeface="+mn-ea"/>
              <a:ea typeface="+mn-ea"/>
            </a:endParaRPr>
          </a:p>
        </p:txBody>
      </p:sp>
      <p:sp>
        <p:nvSpPr>
          <p:cNvPr id="1049554" name="文本框 13"/>
          <p:cNvSpPr txBox="1"/>
          <p:nvPr>
            <p:custDataLst>
              <p:tags r:id="rId10"/>
            </p:custDataLst>
          </p:nvPr>
        </p:nvSpPr>
        <p:spPr>
          <a:xfrm>
            <a:off x="803058" y="4712768"/>
            <a:ext cx="5101380" cy="1122562"/>
          </a:xfrm>
          <a:prstGeom prst="rect">
            <a:avLst/>
          </a:prstGeom>
        </p:spPr>
        <p:txBody>
          <a:bodyPr vert="horz" wrap="square" lIns="90000" tIns="46800" rIns="0" bIns="46800" rtlCol="0" anchor="ctr" anchorCtr="0">
            <a:normAutofit/>
          </a:bodyPr>
          <a:lstStyle>
            <a:defPPr>
              <a:defRPr lang="zh-CN"/>
            </a:defPPr>
            <a:lvl1pPr marL="0" algn="l" defTabSz="914400" rtl="0" eaLnBrk="1" fontAlgn="auto" latinLnBrk="0" hangingPunct="1">
              <a:lnSpc>
                <a:spcPct val="120000"/>
              </a:lnSpc>
              <a:spcBef>
                <a:spcPct val="0"/>
              </a:spcBef>
              <a:buNone/>
              <a:defRPr sz="1600" b="0" u="none" strike="noStrike" kern="1200" cap="none" spc="200" normalizeH="0" baseline="0">
                <a:solidFill>
                  <a:schemeClr val="tx1"/>
                </a:solidFill>
                <a:latin typeface="Arial" pitchFamily="34" charset="0"/>
                <a:ea typeface="微软雅黑" panose="020b0503020204020204" pitchFamily="34" charset="-122"/>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000">
                <a:latin typeface="+mn-ea"/>
                <a:ea typeface="+mn-ea"/>
              </a:rPr>
              <a:t>学会使用多用电表进行物理实验测量</a:t>
            </a:r>
            <a:endParaRPr lang="zh-CN" altLang="en-US" sz="2000">
              <a:latin typeface="+mn-ea"/>
              <a:ea typeface="+mn-ea"/>
            </a:endParaRPr>
          </a:p>
        </p:txBody>
      </p:sp>
      <p:sp>
        <p:nvSpPr>
          <p:cNvPr id="1049556" name="文本框 14"/>
          <p:cNvSpPr txBox="1"/>
          <p:nvPr>
            <p:custDataLst>
              <p:tags r:id="rId11"/>
            </p:custDataLst>
          </p:nvPr>
        </p:nvSpPr>
        <p:spPr>
          <a:xfrm>
            <a:off x="6446221" y="1905689"/>
            <a:ext cx="5101380" cy="1121638"/>
          </a:xfrm>
          <a:prstGeom prst="rect">
            <a:avLst/>
          </a:prstGeom>
        </p:spPr>
        <p:txBody>
          <a:bodyPr vert="horz" wrap="square" lIns="90000" tIns="46800" rIns="90000" bIns="46800" rtlCol="0" anchor="ctr" anchorCtr="0">
            <a:normAutofit/>
          </a:bodyPr>
          <a:lstStyle>
            <a:defPPr>
              <a:defRPr lang="zh-CN"/>
            </a:defPPr>
            <a:lvl1pPr marL="0" algn="l" defTabSz="914400" rtl="0" eaLnBrk="1" fontAlgn="auto" latinLnBrk="0" hangingPunct="1">
              <a:lnSpc>
                <a:spcPct val="120000"/>
              </a:lnSpc>
              <a:spcBef>
                <a:spcPct val="0"/>
              </a:spcBef>
              <a:buNone/>
              <a:defRPr sz="1600" b="0" u="none" strike="noStrike" kern="1200" cap="none" spc="200" normalizeH="0" baseline="0">
                <a:solidFill>
                  <a:schemeClr val="tx1"/>
                </a:solidFill>
                <a:latin typeface="Arial" pitchFamily="34" charset="0"/>
                <a:ea typeface="微软雅黑" panose="020b0503020204020204" pitchFamily="34" charset="-122"/>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000">
                <a:latin typeface="+mn-ea"/>
                <a:ea typeface="+mn-ea"/>
              </a:rPr>
              <a:t>掌握多用电表的读数技巧和误差分析</a:t>
            </a:r>
            <a:endParaRPr lang="zh-CN" altLang="en-US" sz="2000">
              <a:latin typeface="+mn-ea"/>
              <a:ea typeface="+mn-ea"/>
            </a:endParaRPr>
          </a:p>
        </p:txBody>
      </p:sp>
      <p:sp>
        <p:nvSpPr>
          <p:cNvPr id="1049558" name="文本框 15"/>
          <p:cNvSpPr txBox="1"/>
          <p:nvPr>
            <p:custDataLst>
              <p:tags r:id="rId12"/>
            </p:custDataLst>
          </p:nvPr>
        </p:nvSpPr>
        <p:spPr>
          <a:xfrm>
            <a:off x="803058" y="1907623"/>
            <a:ext cx="5101380" cy="1122562"/>
          </a:xfrm>
          <a:prstGeom prst="rect">
            <a:avLst/>
          </a:prstGeom>
        </p:spPr>
        <p:txBody>
          <a:bodyPr vert="horz" wrap="square" lIns="90000" tIns="46800" rIns="0" bIns="46800" rtlCol="0" anchor="ctr" anchorCtr="0">
            <a:normAutofit/>
          </a:bodyPr>
          <a:lstStyle>
            <a:defPPr>
              <a:defRPr lang="zh-CN"/>
            </a:defPPr>
            <a:lvl1pPr marL="0" algn="l" defTabSz="914400" rtl="0" eaLnBrk="1" fontAlgn="auto" latinLnBrk="0" hangingPunct="1">
              <a:lnSpc>
                <a:spcPct val="120000"/>
              </a:lnSpc>
              <a:spcBef>
                <a:spcPct val="0"/>
              </a:spcBef>
              <a:buNone/>
              <a:defRPr sz="1600" b="0" u="none" strike="noStrike" kern="1200" cap="none" spc="200" normalizeH="0" baseline="0">
                <a:solidFill>
                  <a:schemeClr val="tx1"/>
                </a:solidFill>
                <a:latin typeface="Arial" pitchFamily="34" charset="0"/>
                <a:ea typeface="微软雅黑" panose="020b0503020204020204" pitchFamily="34" charset="-122"/>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000">
                <a:latin typeface="+mn-ea"/>
                <a:ea typeface="+mn-ea"/>
              </a:rPr>
              <a:t>熟悉多用电表的结构、原理和功能</a:t>
            </a:r>
            <a:endParaRPr lang="zh-CN" altLang="en-US" sz="2000">
              <a:latin typeface="+mn-ea"/>
              <a:ea typeface="+mn-ea"/>
            </a:endParaRPr>
          </a:p>
        </p:txBody>
      </p:sp>
      <p:sp>
        <p:nvSpPr>
          <p:cNvPr id="1049560" name="文本框 16"/>
          <p:cNvSpPr txBox="1"/>
          <p:nvPr>
            <p:custDataLst>
              <p:tags r:id="rId13"/>
            </p:custDataLst>
          </p:nvPr>
        </p:nvSpPr>
        <p:spPr>
          <a:xfrm>
            <a:off x="803058" y="3313418"/>
            <a:ext cx="5101380" cy="1121638"/>
          </a:xfrm>
          <a:prstGeom prst="rect">
            <a:avLst/>
          </a:prstGeom>
        </p:spPr>
        <p:txBody>
          <a:bodyPr vert="horz" wrap="square" lIns="90000" tIns="46800" rIns="90000" bIns="46800" rtlCol="0" anchor="ctr" anchorCtr="0">
            <a:normAutofit/>
          </a:bodyPr>
          <a:lstStyle>
            <a:defPPr>
              <a:defRPr lang="zh-CN"/>
            </a:defPPr>
            <a:lvl1pPr marL="0" algn="l" defTabSz="914400" rtl="0" eaLnBrk="1" fontAlgn="auto" latinLnBrk="0" hangingPunct="1">
              <a:lnSpc>
                <a:spcPct val="120000"/>
              </a:lnSpc>
              <a:spcBef>
                <a:spcPct val="0"/>
              </a:spcBef>
              <a:buNone/>
              <a:defRPr sz="1600" b="0" u="none" strike="noStrike" kern="1200" cap="none" spc="200" normalizeH="0" baseline="0">
                <a:solidFill>
                  <a:schemeClr val="tx1"/>
                </a:solidFill>
                <a:latin typeface="Arial" pitchFamily="34" charset="0"/>
                <a:ea typeface="微软雅黑" panose="020b0503020204020204" pitchFamily="34" charset="-122"/>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000">
                <a:latin typeface="+mn-ea"/>
                <a:ea typeface="+mn-ea"/>
              </a:rPr>
              <a:t>掌握多用电表的使用方法和注意事项</a:t>
            </a:r>
            <a:endParaRPr lang="zh-CN" altLang="en-US" sz="2000">
              <a:latin typeface="+mn-ea"/>
              <a:ea typeface="+mn-ea"/>
            </a:endParaRPr>
          </a:p>
        </p:txBody>
      </p:sp>
      <p:sp>
        <p:nvSpPr>
          <p:cNvPr id="1049562" name="圆角矩形 7"/>
          <p:cNvSpPr/>
          <p:nvPr>
            <p:custDataLst>
              <p:tags r:id="rId14"/>
            </p:custDataLst>
          </p:nvPr>
        </p:nvSpPr>
        <p:spPr>
          <a:xfrm rot="16200000">
            <a:off x="106929" y="3814245"/>
            <a:ext cx="1120714" cy="11731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blurRad="381000" dist="63500" dir="18900000" algn="bl"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rmAutofit fontScale="25000"/>
          </a:bodyP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lvl="0" algn="ctr">
              <a:lnSpc>
                <a:spcPct val="120000"/>
              </a:lnSpc>
              <a:buClrTx/>
              <a:buSzTx/>
              <a:buFontTx/>
            </a:pPr>
            <a:endParaRPr lang="zh-CN" altLang="en-US">
              <a:solidFill>
                <a:schemeClr val="tx1">
                  <a:lumMod val="75000"/>
                  <a:lumOff val="25000"/>
                </a:schemeClr>
              </a:solidFill>
              <a:effectLst/>
              <a:latin typeface="+mn-ea"/>
              <a:sym typeface="+mn-ea"/>
            </a:endParaRPr>
          </a:p>
        </p:txBody>
      </p:sp>
      <p:sp>
        <p:nvSpPr>
          <p:cNvPr id="1049564" name="圆角矩形 8"/>
          <p:cNvSpPr/>
          <p:nvPr>
            <p:custDataLst>
              <p:tags r:id="rId15"/>
            </p:custDataLst>
          </p:nvPr>
        </p:nvSpPr>
        <p:spPr>
          <a:xfrm rot="16200000">
            <a:off x="106929" y="2409739"/>
            <a:ext cx="1120714" cy="11731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blurRad="381000" dist="63500" dir="18900000" algn="bl"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25000"/>
          </a:bodyP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algn="ctr" fontAlgn="auto">
              <a:lnSpc>
                <a:spcPct val="120000"/>
              </a:lnSpc>
            </a:pPr>
            <a:endParaRPr lang="zh-CN" altLang="en-US">
              <a:solidFill>
                <a:schemeClr val="tx1">
                  <a:lumMod val="75000"/>
                  <a:lumOff val="25000"/>
                </a:schemeClr>
              </a:solidFill>
              <a:effectLst/>
              <a:latin typeface="+mn-ea"/>
            </a:endParaRPr>
          </a:p>
        </p:txBody>
      </p:sp>
      <p:sp>
        <p:nvSpPr>
          <p:cNvPr id="1049566" name="圆角矩形 12"/>
          <p:cNvSpPr/>
          <p:nvPr>
            <p:custDataLst>
              <p:tags r:id="rId16"/>
            </p:custDataLst>
          </p:nvPr>
        </p:nvSpPr>
        <p:spPr>
          <a:xfrm rot="16200000">
            <a:off x="5750092" y="2407161"/>
            <a:ext cx="1120714" cy="11731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blurRad="381000" dist="63500" dir="18900000" algn="bl"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rmAutofit fontScale="25000"/>
          </a:bodyP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lvl="0" algn="ctr">
              <a:lnSpc>
                <a:spcPct val="120000"/>
              </a:lnSpc>
              <a:buClrTx/>
              <a:buSzTx/>
              <a:buFontTx/>
            </a:pPr>
            <a:endParaRPr lang="zh-CN" altLang="en-US">
              <a:solidFill>
                <a:schemeClr val="tx1">
                  <a:lumMod val="75000"/>
                  <a:lumOff val="25000"/>
                </a:schemeClr>
              </a:solidFill>
              <a:effectLst/>
              <a:latin typeface="+mn-ea"/>
              <a:sym typeface="+mn-ea"/>
            </a:endParaRPr>
          </a:p>
        </p:txBody>
      </p:sp>
      <p:sp>
        <p:nvSpPr>
          <p:cNvPr id="1049568" name="圆角矩形 27"/>
          <p:cNvSpPr/>
          <p:nvPr>
            <p:custDataLst>
              <p:tags r:id="rId17"/>
            </p:custDataLst>
          </p:nvPr>
        </p:nvSpPr>
        <p:spPr>
          <a:xfrm rot="16200000">
            <a:off x="106929" y="5214239"/>
            <a:ext cx="1120714" cy="11731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blurRad="381000" dist="63500" dir="18900000" algn="bl"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25000"/>
          </a:bodyP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algn="ctr" fontAlgn="auto">
              <a:lnSpc>
                <a:spcPct val="120000"/>
              </a:lnSpc>
            </a:pPr>
            <a:endParaRPr lang="zh-CN" altLang="en-US">
              <a:solidFill>
                <a:schemeClr val="tx1">
                  <a:lumMod val="75000"/>
                  <a:lumOff val="25000"/>
                </a:schemeClr>
              </a:solidFill>
              <a:effectLst/>
              <a:latin typeface="+mn-ea"/>
            </a:endParaRPr>
          </a:p>
        </p:txBody>
      </p:sp>
      <p:sp>
        <p:nvSpPr>
          <p:cNvPr id="1049570" name="圆角矩形 32"/>
          <p:cNvSpPr/>
          <p:nvPr>
            <p:custDataLst>
              <p:tags r:id="rId18"/>
            </p:custDataLst>
          </p:nvPr>
        </p:nvSpPr>
        <p:spPr>
          <a:xfrm rot="16200000">
            <a:off x="5750092" y="3810378"/>
            <a:ext cx="1120714" cy="11731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blurRad="381000" dist="63500" dir="18900000" algn="bl"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rmAutofit fontScale="25000"/>
          </a:bodyP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lvl="0" algn="ctr">
              <a:lnSpc>
                <a:spcPct val="120000"/>
              </a:lnSpc>
              <a:buClrTx/>
              <a:buSzTx/>
              <a:buFontTx/>
            </a:pPr>
            <a:endParaRPr lang="zh-CN" altLang="en-US">
              <a:solidFill>
                <a:schemeClr val="tx1">
                  <a:lumMod val="75000"/>
                  <a:lumOff val="25000"/>
                </a:schemeClr>
              </a:solidFill>
              <a:effectLst/>
              <a:latin typeface="+mn-ea"/>
              <a:sym typeface="+mn-ea"/>
            </a:endParaRPr>
          </a:p>
        </p:txBody>
      </p:sp>
      <p:sp>
        <p:nvSpPr>
          <p:cNvPr id="1049572" name="圆角矩形 35"/>
          <p:cNvSpPr/>
          <p:nvPr>
            <p:custDataLst>
              <p:tags r:id="rId19"/>
            </p:custDataLst>
          </p:nvPr>
        </p:nvSpPr>
        <p:spPr>
          <a:xfrm rot="16200000">
            <a:off x="5750092" y="5213595"/>
            <a:ext cx="1120714" cy="11731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blurRad="381000" dist="63500" dir="18900000" algn="bl"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rmAutofit fontScale="25000"/>
          </a:bodyP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lvl="0" algn="ctr">
              <a:lnSpc>
                <a:spcPct val="120000"/>
              </a:lnSpc>
              <a:buClrTx/>
              <a:buSzTx/>
              <a:buFontTx/>
            </a:pPr>
            <a:endParaRPr lang="zh-CN" altLang="en-US">
              <a:solidFill>
                <a:schemeClr val="tx1">
                  <a:lumMod val="75000"/>
                  <a:lumOff val="25000"/>
                </a:schemeClr>
              </a:solidFill>
              <a:effectLst/>
              <a:latin typeface="+mn-ea"/>
              <a:sym typeface="+mn-ea"/>
            </a:endParaRPr>
          </a:p>
        </p:txBody>
      </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https://d.book118.com/908065113103006023</a:t>
            </a:r>
          </a:p>
        </p:txBody>
      </p:sp>
    </p:spTree>
  </p:cSld>
  <p:clrMapOvr>
    <a:masterClrMapping/>
  </p:clrMapOvr>
  <p:transition/>
  <p:timing/>
</p:sld>
</file>

<file path=ppt/tags/tag1.xml><?xml version="1.0" encoding="utf-8"?>
<p:tagLst xmlns:p="http://schemas.openxmlformats.org/presentationml/2006/main">
  <p:tag name="KSO_WM_BEAUTIFY_FLAG" val="#wm#"/>
  <p:tag name="KSO_WM_TAG_VERSION" val="1.0"/>
  <p:tag name="KSO_WM_UNIT_COMPATIBLE" val="0"/>
  <p:tag name="KSO_WM_UNIT_CONTENT_GROUP_TYPE" val="contentchip"/>
  <p:tag name="KSO_WM_UNIT_DIAGRAM_ISNUMVISUAL" val="0"/>
  <p:tag name="KSO_WM_UNIT_DIAGRAM_ISREFERUNIT" val="0"/>
  <p:tag name="KSO_WM_UNIT_HIGHLIGHT" val="0"/>
  <p:tag name="KSO_WM_UNIT_ID" val="_1*i*1"/>
  <p:tag name="KSO_WM_UNIT_INDEX" val="1"/>
  <p:tag name="KSO_WM_UNIT_LAYERLEVEL" val="1"/>
  <p:tag name="KSO_WM_UNIT_TYPE" val="i"/>
</p:tagLst>
</file>

<file path=ppt/tags/tag2.xml><?xml version="1.0" encoding="utf-8"?>
<p:tagLst xmlns:p="http://schemas.openxmlformats.org/presentationml/2006/main">
  <p:tag name="KSO_WM_BEAUTIFY_FLAG" val="#wm#"/>
  <p:tag name="KSO_WM_TAG_VERSION" val="1.0"/>
  <p:tag name="KSO_WM_UNIT_COMPATIBLE" val="0"/>
  <p:tag name="KSO_WM_UNIT_CONTENT_GROUP_TYPE" val="contentchip"/>
  <p:tag name="KSO_WM_UNIT_DIAGRAM_ISNUMVISUAL" val="0"/>
  <p:tag name="KSO_WM_UNIT_DIAGRAM_ISREFERUNIT" val="0"/>
  <p:tag name="KSO_WM_UNIT_HIGHLIGHT" val="0"/>
  <p:tag name="KSO_WM_UNIT_ID" val="_1*i*2"/>
  <p:tag name="KSO_WM_UNIT_INDEX" val="2"/>
  <p:tag name="KSO_WM_UNIT_LAYERLEVEL" val="1"/>
  <p:tag name="KSO_WM_UNIT_TYPE" val="i"/>
</p:tagLst>
</file>

<file path=ppt/tags/tag3.xml><?xml version="1.0" encoding="utf-8"?>
<p:tagLst xmlns:p="http://schemas.openxmlformats.org/presentationml/2006/main">
  <p:tag name="KSO_WM_BEAUTIFY_FLAG" val="#wm#"/>
  <p:tag name="KSO_WM_TAG_VERSION" val="1.0"/>
  <p:tag name="KSO_WM_UNIT_COMPATIBLE" val="0"/>
  <p:tag name="KSO_WM_UNIT_CONTENT_GROUP_TYPE" val="contentchip"/>
  <p:tag name="KSO_WM_UNIT_DIAGRAM_ISNUMVISUAL" val="0"/>
  <p:tag name="KSO_WM_UNIT_DIAGRAM_ISREFERUNIT" val="0"/>
  <p:tag name="KSO_WM_UNIT_HIGHLIGHT" val="0"/>
  <p:tag name="KSO_WM_UNIT_ID" val="_1*i*3"/>
  <p:tag name="KSO_WM_UNIT_INDEX" val="3"/>
  <p:tag name="KSO_WM_UNIT_LAYERLEVEL" val="1"/>
  <p:tag name="KSO_WM_UNIT_TYPE" val="i"/>
</p:tagLst>
</file>

<file path=ppt/tags/tag4.xml><?xml version="1.0" encoding="utf-8"?>
<p:tagLst xmlns:p="http://schemas.openxmlformats.org/presentationml/2006/main">
  <p:tag name="KSO_WM_BEAUTIFY_FLAG" val="#wm#"/>
  <p:tag name="KSO_WM_TAG_VERSION" val="1.0"/>
  <p:tag name="KSO_WM_UNIT_COMPATIBLE" val="0"/>
  <p:tag name="KSO_WM_UNIT_CONTENT_GROUP_TYPE" val="contentchip"/>
  <p:tag name="KSO_WM_UNIT_DIAGRAM_ISNUMVISUAL" val="0"/>
  <p:tag name="KSO_WM_UNIT_DIAGRAM_ISREFERUNIT" val="0"/>
  <p:tag name="KSO_WM_UNIT_HIGHLIGHT" val="0"/>
  <p:tag name="KSO_WM_UNIT_ID" val="_1*f*1"/>
  <p:tag name="KSO_WM_UNIT_INDEX" val="1"/>
  <p:tag name="KSO_WM_UNIT_LAYERLEVEL" val="1"/>
  <p:tag name="KSO_WM_UNIT_NOCLEAR" val="0"/>
  <p:tag name="KSO_WM_UNIT_PRESET_TEXT" val="汇报人：稻小壳"/>
  <p:tag name="KSO_WM_UNIT_SUBTYPE" val="b"/>
  <p:tag name="KSO_WM_UNIT_TYPE" val="f"/>
  <p:tag name="KSO_WM_UNIT_VALUE" val="60"/>
</p:tagLst>
</file>

<file path=ppt/tags/tag5.xml><?xml version="1.0" encoding="utf-8"?>
<p:tagLst xmlns:p="http://schemas.openxmlformats.org/presentationml/2006/main">
  <p:tag name="KSO_WM_BEAUTIFY_FLAG" val="#wm#"/>
  <p:tag name="KSO_WM_TAG_VERSION" val="1.0"/>
  <p:tag name="KSO_WM_UNIT_COMPATIBLE" val="0"/>
  <p:tag name="KSO_WM_UNIT_CONTENT_GROUP_TYPE" val="contentchip"/>
  <p:tag name="KSO_WM_UNIT_DIAGRAM_ISNUMVISUAL" val="0"/>
  <p:tag name="KSO_WM_UNIT_DIAGRAM_ISREFERUNIT" val="0"/>
  <p:tag name="KSO_WM_UNIT_HIGHLIGHT" val="0"/>
  <p:tag name="KSO_WM_UNIT_ID" val="_1*b*1"/>
  <p:tag name="KSO_WM_UNIT_INDEX" val="1"/>
  <p:tag name="KSO_WM_UNIT_ISCONTENTSTITLE" val="0"/>
  <p:tag name="KSO_WM_UNIT_ISNUMDGMTITLE" val="0"/>
  <p:tag name="KSO_WM_UNIT_LAYERLEVEL" val="1"/>
  <p:tag name="KSO_WM_UNIT_NOCLEAR" val="0"/>
  <p:tag name="KSO_WM_UNIT_PRESET_TEXT" val="WPS,a click to unlimited possibilities"/>
  <p:tag name="KSO_WM_UNIT_TYPE" val="b"/>
  <p:tag name="KSO_WM_UNIT_VALUE" val="17"/>
</p:tagLst>
</file>

<file path=ppt/tags/tag6.xml><?xml version="1.0" encoding="utf-8"?>
<p:tagLst xmlns:p="http://schemas.openxmlformats.org/presentationml/2006/main">
  <p:tag name="KSO_WM_BEAUTIFY_FLAG" val="#wm#"/>
  <p:tag name="KSO_WM_TAG_VERSION" val="1.0"/>
  <p:tag name="KSO_WM_UNIT_COMPATIBLE" val="0"/>
  <p:tag name="KSO_WM_UNIT_CONTENT_GROUP_TYPE" val="contentchip"/>
  <p:tag name="KSO_WM_UNIT_DIAGRAM_ISNUMVISUAL" val="0"/>
  <p:tag name="KSO_WM_UNIT_DIAGRAM_ISREFERUNIT" val="0"/>
  <p:tag name="KSO_WM_UNIT_HIGHLIGHT" val="0"/>
  <p:tag name="KSO_WM_UNIT_ID" val="_1*a*1"/>
  <p:tag name="KSO_WM_UNIT_INDEX" val="1"/>
  <p:tag name="KSO_WM_UNIT_ISCONTENTSTITLE" val="0"/>
  <p:tag name="KSO_WM_UNIT_ISNUMDGMTITLE" val="0"/>
  <p:tag name="KSO_WM_UNIT_LAYERLEVEL" val="1"/>
  <p:tag name="KSO_WM_UNIT_NOCLEAR" val="0"/>
  <p:tag name="KSO_WM_UNIT_PRESET_TEXT" val="单击此处添加文档标题"/>
  <p:tag name="KSO_WM_UNIT_TYPE" val="a"/>
  <p:tag name="KSO_WM_UNIT_VALUE" val="10"/>
</p:tagLst>
</file>

<file path=ppt/tags/tag7.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i*4"/>
  <p:tag name="KSO_WM_UNIT_INDEX" val="4"/>
  <p:tag name="KSO_WM_UNIT_LAYERLEVEL" val="1"/>
  <p:tag name="KSO_WM_UNIT_TYPE" val="i"/>
</p:tagLst>
</file>

<file path=ppt/tags/tag8.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i*5"/>
  <p:tag name="KSO_WM_UNIT_INDEX" val="5"/>
  <p:tag name="KSO_WM_UNIT_LAYERLEVEL" val="1"/>
  <p:tag name="KSO_WM_UNIT_TYPE" val="i"/>
</p:tagLst>
</file>

<file path=ppt/tags/tag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i*6"/>
  <p:tag name="KSO_WM_UNIT_INDEX" val="6"/>
  <p:tag name="KSO_WM_UNIT_LAYERLEVEL" val="1"/>
  <p:tag name="KSO_WM_UNIT_TYPE" val="i"/>
</p:tagLst>
</file>

<file path=ppt/tags/tag1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i*7"/>
  <p:tag name="KSO_WM_UNIT_INDEX" val="7"/>
  <p:tag name="KSO_WM_UNIT_LAYERLEVEL" val="1"/>
  <p:tag name="KSO_WM_UNIT_TYPE" val="i"/>
</p:tagLst>
</file>

<file path=ppt/tags/tag1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i*8"/>
  <p:tag name="KSO_WM_UNIT_INDEX" val="8"/>
  <p:tag name="KSO_WM_UNIT_LAYERLEVEL" val="1"/>
  <p:tag name="KSO_WM_UNIT_TYPE" val="i"/>
</p:tagLst>
</file>

<file path=ppt/tags/tag1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i*9"/>
  <p:tag name="KSO_WM_UNIT_INDEX" val="9"/>
  <p:tag name="KSO_WM_UNIT_LAYERLEVEL" val="1"/>
  <p:tag name="KSO_WM_UNIT_TYPE" val="i"/>
</p:tagLst>
</file>

<file path=ppt/tags/tag1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i*10"/>
  <p:tag name="KSO_WM_UNIT_INDEX" val="10"/>
  <p:tag name="KSO_WM_UNIT_LAYERLEVEL" val="1"/>
  <p:tag name="KSO_WM_UNIT_TYPE" val="i"/>
</p:tagLst>
</file>

<file path=ppt/tags/tag1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i*11"/>
  <p:tag name="KSO_WM_UNIT_INDEX" val="11"/>
  <p:tag name="KSO_WM_UNIT_LAYERLEVEL" val="1"/>
  <p:tag name="KSO_WM_UNIT_TYPE" val="i"/>
</p:tagLst>
</file>

<file path=ppt/tags/tag15.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i*12"/>
  <p:tag name="KSO_WM_UNIT_INDEX" val="12"/>
  <p:tag name="KSO_WM_UNIT_LAYERLEVEL" val="1"/>
  <p:tag name="KSO_WM_UNIT_TYPE" val="i"/>
</p:tagLst>
</file>

<file path=ppt/tags/tag16.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i*13"/>
  <p:tag name="KSO_WM_UNIT_INDEX" val="13"/>
  <p:tag name="KSO_WM_UNIT_LAYERLEVEL" val="1"/>
  <p:tag name="KSO_WM_UNIT_TYPE" val="i"/>
</p:tagLst>
</file>

<file path=ppt/tags/tag17.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i*14"/>
  <p:tag name="KSO_WM_UNIT_INDEX" val="14"/>
  <p:tag name="KSO_WM_UNIT_LAYERLEVEL" val="1"/>
  <p:tag name="KSO_WM_UNIT_TYPE" val="i"/>
</p:tagLst>
</file>

<file path=ppt/tags/tag18.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i*15"/>
  <p:tag name="KSO_WM_UNIT_INDEX" val="15"/>
  <p:tag name="KSO_WM_UNIT_LAYERLEVEL" val="1"/>
  <p:tag name="KSO_WM_UNIT_TYPE" val="i"/>
</p:tagLst>
</file>

<file path=ppt/tags/tag1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i*16"/>
  <p:tag name="KSO_WM_UNIT_INDEX" val="16"/>
  <p:tag name="KSO_WM_UNIT_LAYERLEVEL" val="1"/>
  <p:tag name="KSO_WM_UNIT_TYPE" val="i"/>
</p:tagLst>
</file>

<file path=ppt/tags/tag2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i*17"/>
  <p:tag name="KSO_WM_UNIT_INDEX" val="17"/>
  <p:tag name="KSO_WM_UNIT_LAYERLEVEL" val="1"/>
  <p:tag name="KSO_WM_UNIT_TYPE" val="i"/>
</p:tagLst>
</file>

<file path=ppt/tags/tag2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i*18"/>
  <p:tag name="KSO_WM_UNIT_INDEX" val="18"/>
  <p:tag name="KSO_WM_UNIT_LAYERLEVEL" val="1"/>
  <p:tag name="KSO_WM_UNIT_TYPE" val="i"/>
</p:tagLst>
</file>

<file path=ppt/tags/tag2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i*19"/>
  <p:tag name="KSO_WM_UNIT_INDEX" val="19"/>
  <p:tag name="KSO_WM_UNIT_LAYERLEVEL" val="1"/>
  <p:tag name="KSO_WM_UNIT_TYPE" val="i"/>
</p:tagLst>
</file>

<file path=ppt/tags/tag2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i*20"/>
  <p:tag name="KSO_WM_UNIT_INDEX" val="20"/>
  <p:tag name="KSO_WM_UNIT_LAYERLEVEL" val="1"/>
  <p:tag name="KSO_WM_UNIT_TYPE" val="i"/>
</p:tagLst>
</file>

<file path=ppt/tags/tag2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i*21"/>
  <p:tag name="KSO_WM_UNIT_INDEX" val="21"/>
  <p:tag name="KSO_WM_UNIT_LAYERLEVEL" val="1"/>
  <p:tag name="KSO_WM_UNIT_TYPE" val="i"/>
</p:tagLst>
</file>

<file path=ppt/tags/tag25.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i*22"/>
  <p:tag name="KSO_WM_UNIT_INDEX" val="22"/>
  <p:tag name="KSO_WM_UNIT_LAYERLEVEL" val="1"/>
  <p:tag name="KSO_WM_UNIT_TYPE" val="i"/>
</p:tagLst>
</file>

<file path=ppt/tags/tag26.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i*23"/>
  <p:tag name="KSO_WM_UNIT_INDEX" val="23"/>
  <p:tag name="KSO_WM_UNIT_LAYERLEVEL" val="1"/>
  <p:tag name="KSO_WM_UNIT_TYPE" val="i"/>
</p:tagLst>
</file>

<file path=ppt/tags/tag27.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i*24"/>
  <p:tag name="KSO_WM_UNIT_INDEX" val="24"/>
  <p:tag name="KSO_WM_UNIT_LAYERLEVEL" val="1"/>
  <p:tag name="KSO_WM_UNIT_TYPE" val="i"/>
</p:tagLst>
</file>

<file path=ppt/tags/tag28.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i*25"/>
  <p:tag name="KSO_WM_UNIT_INDEX" val="25"/>
  <p:tag name="KSO_WM_UNIT_LAYERLEVEL" val="1"/>
  <p:tag name="KSO_WM_UNIT_TYPE" val="i"/>
</p:tagLst>
</file>

<file path=ppt/tags/tag2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i*26"/>
  <p:tag name="KSO_WM_UNIT_INDEX" val="26"/>
  <p:tag name="KSO_WM_UNIT_LAYERLEVEL" val="1"/>
  <p:tag name="KSO_WM_UNIT_TYPE" val="i"/>
</p:tagLst>
</file>

<file path=ppt/tags/tag3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i*27"/>
  <p:tag name="KSO_WM_UNIT_INDEX" val="27"/>
  <p:tag name="KSO_WM_UNIT_LAYERLEVEL" val="1"/>
  <p:tag name="KSO_WM_UNIT_TYPE" val="i"/>
</p:tagLst>
</file>

<file path=ppt/tags/tag3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i*28"/>
  <p:tag name="KSO_WM_UNIT_INDEX" val="28"/>
  <p:tag name="KSO_WM_UNIT_LAYERLEVEL" val="1"/>
  <p:tag name="KSO_WM_UNIT_TYPE" val="i"/>
</p:tagLst>
</file>

<file path=ppt/tags/tag3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i*29"/>
  <p:tag name="KSO_WM_UNIT_INDEX" val="29"/>
  <p:tag name="KSO_WM_UNIT_LAYERLEVEL" val="1"/>
  <p:tag name="KSO_WM_UNIT_TYPE" val="i"/>
</p:tagLst>
</file>

<file path=ppt/tags/tag3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i*30"/>
  <p:tag name="KSO_WM_UNIT_INDEX" val="30"/>
  <p:tag name="KSO_WM_UNIT_LAYERLEVEL" val="1"/>
  <p:tag name="KSO_WM_UNIT_TYPE" val="i"/>
</p:tagLst>
</file>

<file path=ppt/tags/tag3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35.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36.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37.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2*f*1"/>
  <p:tag name="KSO_WM_UNIT_INDEX" val="1"/>
  <p:tag name="KSO_WM_UNIT_LAYERLEVEL" val="1"/>
  <p:tag name="KSO_WM_UNIT_NOCLEAR" val="0"/>
  <p:tag name="KSO_WM_UNIT_PRESET_TEXT" val="单击此处编辑母版文本样式 第二级 第三级 第四级 第五级"/>
  <p:tag name="KSO_WM_UNIT_SUBTYPE" val="a"/>
  <p:tag name="KSO_WM_UNIT_TEXT_FILL_FORE_SCHEMECOLOR_INDEX" val="13"/>
  <p:tag name="KSO_WM_UNIT_TEXT_FILL_FORE_SCHEMECOLOR_INDEX_BRIGHTNESS" val="0.25"/>
  <p:tag name="KSO_WM_UNIT_TEXT_FILL_TYPE" val="1"/>
  <p:tag name="KSO_WM_UNIT_TYPE" val="f"/>
  <p:tag name="KSO_WM_UNIT_VALUE" val="60"/>
</p:tagLst>
</file>

<file path=ppt/tags/tag38.xml><?xml version="1.0" encoding="utf-8"?>
<p:tagLst xmlns:p="http://schemas.openxmlformats.org/presentationml/2006/main">
  <p:tag name="KSO_WM_BEAUTIFY_FLAG" val="#wm#"/>
  <p:tag name="KSO_WM_TAG_VERSION" val="1.0"/>
  <p:tag name="KSO_WM_UNIT_COMPATIBLE" val="0"/>
  <p:tag name="KSO_WM_UNIT_CONTENT_GROUP_TYPE" val="titlestyle"/>
  <p:tag name="KSO_WM_UNIT_DIAGRAM_ISNUMVISUAL" val="0"/>
  <p:tag name="KSO_WM_UNIT_DIAGRAM_ISREFERUNIT" val="0"/>
  <p:tag name="KSO_WM_UNIT_HIGHLIGHT" val="0"/>
  <p:tag name="KSO_WM_UNIT_ID" val="_2*a*1"/>
  <p:tag name="KSO_WM_UNIT_INDEX" val="1"/>
  <p:tag name="KSO_WM_UNIT_ISCONTENTSTITLE" val="0"/>
  <p:tag name="KSO_WM_UNIT_ISNUMDGMTITLE" val="0"/>
  <p:tag name="KSO_WM_UNIT_LAYERLEVEL" val="1"/>
  <p:tag name="KSO_WM_UNIT_NOCLEAR" val="0"/>
  <p:tag name="KSO_WM_UNIT_PRESET_TEXT" val="单击此处添加标题"/>
  <p:tag name="KSO_WM_UNIT_TYPE" val="a"/>
  <p:tag name="KSO_WM_UNIT_VALUE" val="10"/>
</p:tagLst>
</file>

<file path=ppt/tags/tag3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2**"/>
  <p:tag name="KSO_WM_UNIT_LAYERLEVEL" val="1"/>
</p:tagLst>
</file>

<file path=ppt/tags/tag4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2**"/>
  <p:tag name="KSO_WM_UNIT_LAYERLEVEL" val="1"/>
</p:tagLst>
</file>

<file path=ppt/tags/tag4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2**"/>
  <p:tag name="KSO_WM_UNIT_LAYERLEVEL" val="1"/>
</p:tagLst>
</file>

<file path=ppt/tags/tag4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f*1"/>
  <p:tag name="KSO_WM_UNIT_INDEX" val="1"/>
  <p:tag name="KSO_WM_UNIT_LAYERLEVEL" val="1"/>
  <p:tag name="KSO_WM_UNIT_NOCLEAR" val="0"/>
  <p:tag name="KSO_WM_UNIT_PRESET_TEXT_INDEX" val="-1"/>
  <p:tag name="KSO_WM_UNIT_PRESET_TEXT_LEN" val="0"/>
  <p:tag name="KSO_WM_UNIT_SUBTYPE" val="a"/>
  <p:tag name="KSO_WM_UNIT_TYPE" val="f"/>
</p:tagLst>
</file>

<file path=ppt/tags/tag4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b*1"/>
  <p:tag name="KSO_WM_UNIT_INDEX" val="1"/>
  <p:tag name="KSO_WM_UNIT_ISCONTENTSTITLE" val="0"/>
  <p:tag name="KSO_WM_UNIT_ISNUMDGMTITLE" val="0"/>
  <p:tag name="KSO_WM_UNIT_LAYERLEVEL" val="1"/>
  <p:tag name="KSO_WM_UNIT_NOCLEAR" val="0"/>
  <p:tag name="KSO_WM_UNIT_PRESET_TEXT" val="CONTENTS"/>
  <p:tag name="KSO_WM_UNIT_TYPE" val="b"/>
  <p:tag name="KSO_WM_UNIT_VALUE" val="17"/>
</p:tagLst>
</file>

<file path=ppt/tags/tag4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a*1"/>
  <p:tag name="KSO_WM_UNIT_INDEX" val="1"/>
  <p:tag name="KSO_WM_UNIT_ISCONTENTSTITLE" val="1"/>
  <p:tag name="KSO_WM_UNIT_ISNUMDGMTITLE" val="0"/>
  <p:tag name="KSO_WM_UNIT_LAYERLEVEL" val="1"/>
  <p:tag name="KSO_WM_UNIT_NOCLEAR" val="0"/>
  <p:tag name="KSO_WM_UNIT_PRESET_TEXT" val="目录"/>
  <p:tag name="KSO_WM_UNIT_TYPE" val="a"/>
  <p:tag name="KSO_WM_UNIT_VALUE" val="10"/>
</p:tagLst>
</file>

<file path=ppt/tags/tag45.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i*1"/>
  <p:tag name="KSO_WM_UNIT_INDEX" val="1"/>
  <p:tag name="KSO_WM_UNIT_LAYERLEVEL" val="1"/>
  <p:tag name="KSO_WM_UNIT_TYPE" val="i"/>
</p:tagLst>
</file>

<file path=ppt/tags/tag46.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i*2"/>
  <p:tag name="KSO_WM_UNIT_INDEX" val="2"/>
  <p:tag name="KSO_WM_UNIT_LAYERLEVEL" val="1"/>
  <p:tag name="KSO_WM_UNIT_TYPE" val="i"/>
</p:tagLst>
</file>

<file path=ppt/tags/tag47.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i*3"/>
  <p:tag name="KSO_WM_UNIT_INDEX" val="3"/>
  <p:tag name="KSO_WM_UNIT_LAYERLEVEL" val="1"/>
  <p:tag name="KSO_WM_UNIT_TYPE" val="i"/>
</p:tagLst>
</file>

<file path=ppt/tags/tag48.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i*4"/>
  <p:tag name="KSO_WM_UNIT_INDEX" val="4"/>
  <p:tag name="KSO_WM_UNIT_LAYERLEVEL" val="1"/>
  <p:tag name="KSO_WM_UNIT_TYPE" val="i"/>
</p:tagLst>
</file>

<file path=ppt/tags/tag4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i*5"/>
  <p:tag name="KSO_WM_UNIT_INDEX" val="5"/>
  <p:tag name="KSO_WM_UNIT_LAYERLEVEL" val="1"/>
  <p:tag name="KSO_WM_UNIT_TYPE" val="i"/>
</p:tagLst>
</file>

<file path=ppt/tags/tag5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i*6"/>
  <p:tag name="KSO_WM_UNIT_INDEX" val="6"/>
  <p:tag name="KSO_WM_UNIT_LAYERLEVEL" val="1"/>
  <p:tag name="KSO_WM_UNIT_TYPE" val="i"/>
</p:tagLst>
</file>

<file path=ppt/tags/tag5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i*7"/>
  <p:tag name="KSO_WM_UNIT_INDEX" val="7"/>
  <p:tag name="KSO_WM_UNIT_LAYERLEVEL" val="1"/>
  <p:tag name="KSO_WM_UNIT_TYPE" val="i"/>
</p:tagLst>
</file>

<file path=ppt/tags/tag5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i*8"/>
  <p:tag name="KSO_WM_UNIT_INDEX" val="8"/>
  <p:tag name="KSO_WM_UNIT_LAYERLEVEL" val="1"/>
  <p:tag name="KSO_WM_UNIT_TYPE" val="i"/>
</p:tagLst>
</file>

<file path=ppt/tags/tag5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i*9"/>
  <p:tag name="KSO_WM_UNIT_INDEX" val="9"/>
  <p:tag name="KSO_WM_UNIT_LAYERLEVEL" val="1"/>
  <p:tag name="KSO_WM_UNIT_TYPE" val="i"/>
</p:tagLst>
</file>

<file path=ppt/tags/tag5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55.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56.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57.xml><?xml version="1.0" encoding="utf-8"?>
<p:tagLst xmlns:p="http://schemas.openxmlformats.org/presentationml/2006/main">
  <p:tag name="KSO_WM_BEAUTIFY_FLAG" val="#wm#"/>
  <p:tag name="KSO_WM_TAG_VERSION" val="1.0"/>
  <p:tag name="KSO_WM_UNIT_COMPATIBLE" val="0"/>
  <p:tag name="KSO_WM_UNIT_CONTENT_GROUP_TYPE" val="contentchip"/>
  <p:tag name="KSO_WM_UNIT_DIAGRAM_ISNUMVISUAL" val="0"/>
  <p:tag name="KSO_WM_UNIT_DIAGRAM_ISREFERUNIT" val="0"/>
  <p:tag name="KSO_WM_UNIT_HIGHLIGHT" val="0"/>
  <p:tag name="KSO_WM_UNIT_ID" val="_4*a*1"/>
  <p:tag name="KSO_WM_UNIT_INDEX" val="1"/>
  <p:tag name="KSO_WM_UNIT_ISCONTENTSTITLE" val="0"/>
  <p:tag name="KSO_WM_UNIT_ISNUMDGMTITLE" val="0"/>
  <p:tag name="KSO_WM_UNIT_LAYERLEVEL" val="1"/>
  <p:tag name="KSO_WM_UNIT_NOCLEAR" val="0"/>
  <p:tag name="KSO_WM_UNIT_PRESET_TEXT" val="添加章节标题"/>
  <p:tag name="KSO_WM_UNIT_TYPE" val="a"/>
  <p:tag name="KSO_WM_UNIT_VALUE" val="10"/>
</p:tagLst>
</file>

<file path=ppt/tags/tag58.xml><?xml version="1.0" encoding="utf-8"?>
<p:tagLst xmlns:p="http://schemas.openxmlformats.org/presentationml/2006/main">
  <p:tag name="KSO_WM_BEAUTIFY_FLAG" val="#wm#"/>
  <p:tag name="KSO_WM_TAG_VERSION" val="1.0"/>
  <p:tag name="KSO_WM_UNIT_COMPATIBLE" val="1"/>
  <p:tag name="KSO_WM_UNIT_CONTENT_GROUP_TYPE" val="contentchip"/>
  <p:tag name="KSO_WM_UNIT_DIAGRAM_ISNUMVISUAL" val="0"/>
  <p:tag name="KSO_WM_UNIT_DIAGRAM_ISREFERUNIT" val="0"/>
  <p:tag name="KSO_WM_UNIT_HIGHLIGHT" val="0"/>
  <p:tag name="KSO_WM_UNIT_ID" val="_4*e*1"/>
  <p:tag name="KSO_WM_UNIT_INDEX" val="1"/>
  <p:tag name="KSO_WM_UNIT_LAYERLEVEL" val="1"/>
  <p:tag name="KSO_WM_UNIT_NOCLEAR" val="0"/>
  <p:tag name="KSO_WM_UNIT_PRESET_TEXT" val="01"/>
  <p:tag name="KSO_WM_UNIT_TYPE" val="e"/>
  <p:tag name="KSO_WM_UNIT_VALUE" val="6"/>
</p:tagLst>
</file>

<file path=ppt/tags/tag5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i*1"/>
  <p:tag name="KSO_WM_UNIT_INDEX" val="1"/>
  <p:tag name="KSO_WM_UNIT_LAYERLEVEL" val="1"/>
  <p:tag name="KSO_WM_UNIT_TYPE" val="i"/>
</p:tagLst>
</file>

<file path=ppt/tags/tag6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i*2"/>
  <p:tag name="KSO_WM_UNIT_INDEX" val="2"/>
  <p:tag name="KSO_WM_UNIT_LAYERLEVEL" val="1"/>
  <p:tag name="KSO_WM_UNIT_TYPE" val="i"/>
</p:tagLst>
</file>

<file path=ppt/tags/tag6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i*3"/>
  <p:tag name="KSO_WM_UNIT_INDEX" val="3"/>
  <p:tag name="KSO_WM_UNIT_LAYERLEVEL" val="1"/>
  <p:tag name="KSO_WM_UNIT_TYPE" val="i"/>
</p:tagLst>
</file>

<file path=ppt/tags/tag6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i*4"/>
  <p:tag name="KSO_WM_UNIT_INDEX" val="4"/>
  <p:tag name="KSO_WM_UNIT_LAYERLEVEL" val="1"/>
  <p:tag name="KSO_WM_UNIT_TYPE" val="i"/>
</p:tagLst>
</file>

<file path=ppt/tags/tag6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i*5"/>
  <p:tag name="KSO_WM_UNIT_INDEX" val="5"/>
  <p:tag name="KSO_WM_UNIT_LAYERLEVEL" val="1"/>
  <p:tag name="KSO_WM_UNIT_TYPE" val="i"/>
</p:tagLst>
</file>

<file path=ppt/tags/tag6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i*6"/>
  <p:tag name="KSO_WM_UNIT_INDEX" val="6"/>
  <p:tag name="KSO_WM_UNIT_LAYERLEVEL" val="1"/>
  <p:tag name="KSO_WM_UNIT_TYPE" val="i"/>
</p:tagLst>
</file>

<file path=ppt/tags/tag65.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i*7"/>
  <p:tag name="KSO_WM_UNIT_INDEX" val="7"/>
  <p:tag name="KSO_WM_UNIT_LAYERLEVEL" val="1"/>
  <p:tag name="KSO_WM_UNIT_TYPE" val="i"/>
</p:tagLst>
</file>

<file path=ppt/tags/tag66.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i*8"/>
  <p:tag name="KSO_WM_UNIT_INDEX" val="8"/>
  <p:tag name="KSO_WM_UNIT_LAYERLEVEL" val="1"/>
  <p:tag name="KSO_WM_UNIT_TYPE" val="i"/>
</p:tagLst>
</file>

<file path=ppt/tags/tag67.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
  <p:tag name="KSO_WM_UNIT_LAYERLEVEL" val="1"/>
</p:tagLst>
</file>

<file path=ppt/tags/tag68.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
  <p:tag name="KSO_WM_UNIT_LAYERLEVEL" val="1"/>
</p:tagLst>
</file>

<file path=ppt/tags/tag6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
  <p:tag name="KSO_WM_UNIT_LAYERLEVEL" val="1"/>
</p:tagLst>
</file>

<file path=ppt/tags/tag7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5*f*1"/>
  <p:tag name="KSO_WM_UNIT_INDEX" val="1"/>
  <p:tag name="KSO_WM_UNIT_LAYERLEVEL" val="1"/>
  <p:tag name="KSO_WM_UNIT_NOCLEAR" val="0"/>
  <p:tag name="KSO_WM_UNIT_PRESET_TEXT" val="单击此处编辑母版文本样式 第二级 第三级 第四级 第五级"/>
  <p:tag name="KSO_WM_UNIT_SUBTYPE" val="a"/>
  <p:tag name="KSO_WM_UNIT_TEXT_FILL_FORE_SCHEMECOLOR_INDEX" val="13"/>
  <p:tag name="KSO_WM_UNIT_TEXT_FILL_FORE_SCHEMECOLOR_INDEX_BRIGHTNESS" val="0.25"/>
  <p:tag name="KSO_WM_UNIT_TEXT_FILL_TYPE" val="1"/>
  <p:tag name="KSO_WM_UNIT_TYPE" val="f"/>
  <p:tag name="KSO_WM_UNIT_VALUE" val="60"/>
</p:tagLst>
</file>

<file path=ppt/tags/tag7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5*f*2"/>
  <p:tag name="KSO_WM_UNIT_INDEX" val="2"/>
  <p:tag name="KSO_WM_UNIT_LAYERLEVEL" val="1"/>
  <p:tag name="KSO_WM_UNIT_NOCLEAR" val="0"/>
  <p:tag name="KSO_WM_UNIT_PRESET_TEXT" val="单击此处编辑母版文本样式 第二级 第三级 第四级 第五级"/>
  <p:tag name="KSO_WM_UNIT_SUBTYPE" val="a"/>
  <p:tag name="KSO_WM_UNIT_TEXT_FILL_FORE_SCHEMECOLOR_INDEX" val="13"/>
  <p:tag name="KSO_WM_UNIT_TEXT_FILL_FORE_SCHEMECOLOR_INDEX_BRIGHTNESS" val="0.25"/>
  <p:tag name="KSO_WM_UNIT_TEXT_FILL_TYPE" val="1"/>
  <p:tag name="KSO_WM_UNIT_TYPE" val="f"/>
  <p:tag name="KSO_WM_UNIT_VALUE" val="60"/>
</p:tagLst>
</file>

<file path=ppt/tags/tag72.xml><?xml version="1.0" encoding="utf-8"?>
<p:tagLst xmlns:p="http://schemas.openxmlformats.org/presentationml/2006/main">
  <p:tag name="KSO_WM_BEAUTIFY_FLAG" val="#wm#"/>
  <p:tag name="KSO_WM_TAG_VERSION" val="1.0"/>
  <p:tag name="KSO_WM_UNIT_COMPATIBLE" val="0"/>
  <p:tag name="KSO_WM_UNIT_CONTENT_GROUP_TYPE" val="titlestyle"/>
  <p:tag name="KSO_WM_UNIT_DIAGRAM_ISNUMVISUAL" val="0"/>
  <p:tag name="KSO_WM_UNIT_DIAGRAM_ISREFERUNIT" val="0"/>
  <p:tag name="KSO_WM_UNIT_HIGHLIGHT" val="0"/>
  <p:tag name="KSO_WM_UNIT_ID" val="_5*a*1"/>
  <p:tag name="KSO_WM_UNIT_INDEX" val="1"/>
  <p:tag name="KSO_WM_UNIT_ISCONTENTSTITLE" val="0"/>
  <p:tag name="KSO_WM_UNIT_ISNUMDGMTITLE" val="0"/>
  <p:tag name="KSO_WM_UNIT_LAYERLEVEL" val="1"/>
  <p:tag name="KSO_WM_UNIT_NOCLEAR" val="0"/>
  <p:tag name="KSO_WM_UNIT_PRESET_TEXT" val="正文页-预设标题"/>
  <p:tag name="KSO_WM_UNIT_TYPE" val="a"/>
  <p:tag name="KSO_WM_UNIT_VALUE" val="10"/>
</p:tagLst>
</file>

<file path=ppt/tags/tag7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5**"/>
  <p:tag name="KSO_WM_UNIT_LAYERLEVEL" val="1"/>
</p:tagLst>
</file>

<file path=ppt/tags/tag7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5**"/>
  <p:tag name="KSO_WM_UNIT_LAYERLEVEL" val="1"/>
</p:tagLst>
</file>

<file path=ppt/tags/tag75.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5**"/>
  <p:tag name="KSO_WM_UNIT_LAYERLEVEL" val="1"/>
</p:tagLst>
</file>

<file path=ppt/tags/tag76.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6*h_f*2_1"/>
  <p:tag name="KSO_WM_UNIT_INDEX" val="2_1"/>
  <p:tag name="KSO_WM_UNIT_LAYERLEVEL" val="1_1"/>
  <p:tag name="KSO_WM_UNIT_NOCLEAR" val="0"/>
  <p:tag name="KSO_WM_UNIT_PRESET_TEXT" val="单击此处编辑母版文本样式 第二级 第三级 第四级 第五级"/>
  <p:tag name="KSO_WM_UNIT_SUBTYPE" val="a"/>
  <p:tag name="KSO_WM_UNIT_TEXT_FILL_FORE_SCHEMECOLOR_INDEX" val="13"/>
  <p:tag name="KSO_WM_UNIT_TEXT_FILL_FORE_SCHEMECOLOR_INDEX_BRIGHTNESS" val="0.25"/>
  <p:tag name="KSO_WM_UNIT_TEXT_FILL_TYPE" val="1"/>
  <p:tag name="KSO_WM_UNIT_TYPE" val="h_f"/>
  <p:tag name="KSO_WM_UNIT_VALUE" val="60"/>
</p:tagLst>
</file>

<file path=ppt/tags/tag77.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6*h_a*2_1"/>
  <p:tag name="KSO_WM_UNIT_INDEX" val="2_1"/>
  <p:tag name="KSO_WM_UNIT_ISCONTENTSTITLE" val="0"/>
  <p:tag name="KSO_WM_UNIT_ISNUMDGMTITLE" val="0"/>
  <p:tag name="KSO_WM_UNIT_LAYERLEVEL" val="1_1"/>
  <p:tag name="KSO_WM_UNIT_NOCLEAR" val="0"/>
  <p:tag name="KSO_WM_UNIT_PRESET_TEXT" val="添加小标题"/>
  <p:tag name="KSO_WM_UNIT_TEXT_FILL_FORE_SCHEMECOLOR_INDEX" val="13"/>
  <p:tag name="KSO_WM_UNIT_TEXT_FILL_FORE_SCHEMECOLOR_INDEX_BRIGHTNESS" val="0.15"/>
  <p:tag name="KSO_WM_UNIT_TEXT_FILL_TYPE" val="1"/>
  <p:tag name="KSO_WM_UNIT_TYPE" val="h_a"/>
  <p:tag name="KSO_WM_UNIT_VALUE" val="10"/>
</p:tagLst>
</file>

<file path=ppt/tags/tag78.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6*h_f*1_1"/>
  <p:tag name="KSO_WM_UNIT_INDEX" val="1_1"/>
  <p:tag name="KSO_WM_UNIT_LAYERLEVEL" val="1_1"/>
  <p:tag name="KSO_WM_UNIT_NOCLEAR" val="0"/>
  <p:tag name="KSO_WM_UNIT_PRESET_TEXT" val="单击此处编辑母版文本样式 第二级 第三级 第四级 第五级"/>
  <p:tag name="KSO_WM_UNIT_SUBTYPE" val="a"/>
  <p:tag name="KSO_WM_UNIT_TEXT_FILL_FORE_SCHEMECOLOR_INDEX" val="13"/>
  <p:tag name="KSO_WM_UNIT_TEXT_FILL_FORE_SCHEMECOLOR_INDEX_BRIGHTNESS" val="0.25"/>
  <p:tag name="KSO_WM_UNIT_TEXT_FILL_TYPE" val="1"/>
  <p:tag name="KSO_WM_UNIT_TYPE" val="h_f"/>
  <p:tag name="KSO_WM_UNIT_VALUE" val="60"/>
</p:tagLst>
</file>

<file path=ppt/tags/tag7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6*h_a*1_1"/>
  <p:tag name="KSO_WM_UNIT_INDEX" val="1_1"/>
  <p:tag name="KSO_WM_UNIT_ISCONTENTSTITLE" val="0"/>
  <p:tag name="KSO_WM_UNIT_ISNUMDGMTITLE" val="0"/>
  <p:tag name="KSO_WM_UNIT_LAYERLEVEL" val="1_1"/>
  <p:tag name="KSO_WM_UNIT_NOCLEAR" val="0"/>
  <p:tag name="KSO_WM_UNIT_PRESET_TEXT" val="添加小标题"/>
  <p:tag name="KSO_WM_UNIT_TEXT_FILL_FORE_SCHEMECOLOR_INDEX" val="13"/>
  <p:tag name="KSO_WM_UNIT_TEXT_FILL_FORE_SCHEMECOLOR_INDEX_BRIGHTNESS" val="0.15"/>
  <p:tag name="KSO_WM_UNIT_TEXT_FILL_TYPE" val="1"/>
  <p:tag name="KSO_WM_UNIT_TYPE" val="h_a"/>
  <p:tag name="KSO_WM_UNIT_VALUE" val="10"/>
</p:tagLst>
</file>

<file path=ppt/tags/tag80.xml><?xml version="1.0" encoding="utf-8"?>
<p:tagLst xmlns:p="http://schemas.openxmlformats.org/presentationml/2006/main">
  <p:tag name="KSO_WM_BEAUTIFY_FLAG" val="#wm#"/>
  <p:tag name="KSO_WM_TAG_VERSION" val="1.0"/>
  <p:tag name="KSO_WM_UNIT_COMPATIBLE" val="0"/>
  <p:tag name="KSO_WM_UNIT_CONTENT_GROUP_TYPE" val="titlestyle"/>
  <p:tag name="KSO_WM_UNIT_DIAGRAM_ISNUMVISUAL" val="0"/>
  <p:tag name="KSO_WM_UNIT_DIAGRAM_ISREFERUNIT" val="0"/>
  <p:tag name="KSO_WM_UNIT_HIGHLIGHT" val="0"/>
  <p:tag name="KSO_WM_UNIT_ID" val="_6*a*1"/>
  <p:tag name="KSO_WM_UNIT_INDEX" val="1"/>
  <p:tag name="KSO_WM_UNIT_ISCONTENTSTITLE" val="0"/>
  <p:tag name="KSO_WM_UNIT_ISNUMDGMTITLE" val="0"/>
  <p:tag name="KSO_WM_UNIT_LAYERLEVEL" val="1"/>
  <p:tag name="KSO_WM_UNIT_NOCLEAR" val="0"/>
  <p:tag name="KSO_WM_UNIT_PRESET_TEXT" val="正文页-预设标题"/>
  <p:tag name="KSO_WM_UNIT_TYPE" val="a"/>
  <p:tag name="KSO_WM_UNIT_VALUE" val="10"/>
</p:tagLst>
</file>

<file path=ppt/tags/tag8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6**"/>
  <p:tag name="KSO_WM_UNIT_LAYERLEVEL" val="1"/>
</p:tagLst>
</file>

<file path=ppt/tags/tag8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6**"/>
  <p:tag name="KSO_WM_UNIT_LAYERLEVEL" val="1"/>
</p:tagLst>
</file>

<file path=ppt/tags/tag8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6**"/>
  <p:tag name="KSO_WM_UNIT_LAYERLEVEL" val="1"/>
</p:tagLst>
</file>

<file path=ppt/tags/tag84.xml><?xml version="1.0" encoding="utf-8"?>
<p:tagLst xmlns:p="http://schemas.openxmlformats.org/presentationml/2006/main">
  <p:tag name="KSO_WM_BEAUTIFY_FLAG" val="#wm#"/>
  <p:tag name="KSO_WM_TAG_VERSION" val="1.0"/>
  <p:tag name="KSO_WM_UNIT_COMPATIBLE" val="0"/>
  <p:tag name="KSO_WM_UNIT_CONTENT_GROUP_TYPE" val="titlestyle"/>
  <p:tag name="KSO_WM_UNIT_DIAGRAM_ISNUMVISUAL" val="0"/>
  <p:tag name="KSO_WM_UNIT_DIAGRAM_ISREFERUNIT" val="0"/>
  <p:tag name="KSO_WM_UNIT_HIGHLIGHT" val="0"/>
  <p:tag name="KSO_WM_UNIT_ID" val="_7*a*1"/>
  <p:tag name="KSO_WM_UNIT_INDEX" val="1"/>
  <p:tag name="KSO_WM_UNIT_ISCONTENTSTITLE" val="0"/>
  <p:tag name="KSO_WM_UNIT_ISNUMDGMTITLE" val="0"/>
  <p:tag name="KSO_WM_UNIT_LAYERLEVEL" val="1"/>
  <p:tag name="KSO_WM_UNIT_NOCLEAR" val="0"/>
  <p:tag name="KSO_WM_UNIT_PRESET_TEXT" val="正文页-预设标题"/>
  <p:tag name="KSO_WM_UNIT_TYPE" val="a"/>
  <p:tag name="KSO_WM_UNIT_VALUE" val="10"/>
</p:tagLst>
</file>

<file path=ppt/tags/tag85.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7**"/>
  <p:tag name="KSO_WM_UNIT_LAYERLEVEL" val="1"/>
</p:tagLst>
</file>

<file path=ppt/tags/tag86.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7**"/>
  <p:tag name="KSO_WM_UNIT_LAYERLEVEL" val="1"/>
</p:tagLst>
</file>

<file path=ppt/tags/tag87.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7**"/>
  <p:tag name="KSO_WM_UNIT_LAYERLEVEL" val="1"/>
</p:tagLst>
</file>

<file path=ppt/tags/tag88.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8**"/>
  <p:tag name="KSO_WM_UNIT_LAYERLEVEL" val="1"/>
</p:tagLst>
</file>

<file path=ppt/tags/tag8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8**"/>
  <p:tag name="KSO_WM_UNIT_LAYERLEVEL" val="1"/>
</p:tagLst>
</file>

<file path=ppt/tags/tag9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8**"/>
  <p:tag name="KSO_WM_UNIT_LAYERLEVEL" val="1"/>
</p:tagLst>
</file>

<file path=ppt/tags/tag9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9*f*1"/>
  <p:tag name="KSO_WM_UNIT_INDEX" val="1"/>
  <p:tag name="KSO_WM_UNIT_LAYERLEVEL" val="1"/>
  <p:tag name="KSO_WM_UNIT_NOCLEAR" val="0"/>
  <p:tag name="KSO_WM_UNIT_PRESET_TEXT" val="单击此处编辑母版文本样式 第二级 第三级 第四级 第五级"/>
  <p:tag name="KSO_WM_UNIT_SUBTYPE" val="a"/>
  <p:tag name="KSO_WM_UNIT_TEXT_FILL_FORE_SCHEMECOLOR_INDEX" val="13"/>
  <p:tag name="KSO_WM_UNIT_TEXT_FILL_FORE_SCHEMECOLOR_INDEX_BRIGHTNESS" val="0.25"/>
  <p:tag name="KSO_WM_UNIT_TEXT_FILL_TYPE" val="1"/>
  <p:tag name="KSO_WM_UNIT_TYPE" val="f"/>
  <p:tag name="KSO_WM_UNIT_VALUE" val="60"/>
</p:tagLst>
</file>

<file path=ppt/tags/tag9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9**"/>
  <p:tag name="KSO_WM_UNIT_LAYERLEVEL" val="1"/>
</p:tagLst>
</file>

<file path=ppt/tags/tag9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9**"/>
  <p:tag name="KSO_WM_UNIT_LAYERLEVEL" val="1"/>
</p:tagLst>
</file>

<file path=ppt/tags/tag9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9**"/>
  <p:tag name="KSO_WM_UNIT_LAYERLEVEL" val="1"/>
</p:tagLst>
</file>

<file path=ppt/tags/tag95.xml><?xml version="1.0" encoding="utf-8"?>
<p:tagLst xmlns:p="http://schemas.openxmlformats.org/presentationml/2006/main">
  <p:tag name="KSO_WM_BEAUTIFY_FLAG" val="#wm#"/>
  <p:tag name="KSO_WM_TAG_VERSION" val="1.0"/>
  <p:tag name="KSO_WM_UNIT_COMPATIBLE" val="0"/>
  <p:tag name="KSO_WM_UNIT_CONTENT_GROUP_TYPE" val="titlestyle"/>
  <p:tag name="KSO_WM_UNIT_DIAGRAM_ISNUMVISUAL" val="0"/>
  <p:tag name="KSO_WM_UNIT_DIAGRAM_ISREFERUNIT" val="0"/>
  <p:tag name="KSO_WM_UNIT_HIGHLIGHT" val="0"/>
  <p:tag name="KSO_WM_UNIT_ID" val="_10*b*1"/>
  <p:tag name="KSO_WM_UNIT_INDEX" val="1"/>
  <p:tag name="KSO_WM_UNIT_ISCONTENTSTITLE" val="0"/>
  <p:tag name="KSO_WM_UNIT_ISNUMDGMTITLE" val="0"/>
  <p:tag name="KSO_WM_UNIT_LAYERLEVEL" val="1"/>
  <p:tag name="KSO_WM_UNIT_NOCLEAR" val="0"/>
  <p:tag name="KSO_WM_UNIT_PRESET_TEXT" val="单击选择预设副标题"/>
  <p:tag name="KSO_WM_UNIT_TEXT_FILL_FORE_SCHEMECOLOR_INDEX" val="13"/>
  <p:tag name="KSO_WM_UNIT_TEXT_FILL_FORE_SCHEMECOLOR_INDEX_BRIGHTNESS" val="0.25"/>
  <p:tag name="KSO_WM_UNIT_TEXT_FILL_TYPE" val="1"/>
  <p:tag name="KSO_WM_UNIT_TYPE" val="b"/>
  <p:tag name="KSO_WM_UNIT_VALUE" val="17"/>
</p:tagLst>
</file>

<file path=ppt/tags/tag96.xml><?xml version="1.0" encoding="utf-8"?>
<p:tagLst xmlns:p="http://schemas.openxmlformats.org/presentationml/2006/main">
  <p:tag name="KSO_WM_BEAUTIFY_FLAG" val="#wm#"/>
  <p:tag name="KSO_WM_TAG_VERSION" val="1.0"/>
  <p:tag name="KSO_WM_UNIT_COMPATIBLE" val="0"/>
  <p:tag name="KSO_WM_UNIT_CONTENT_GROUP_TYPE" val="titlestyle"/>
  <p:tag name="KSO_WM_UNIT_DIAGRAM_ISNUMVISUAL" val="0"/>
  <p:tag name="KSO_WM_UNIT_DIAGRAM_ISREFERUNIT" val="0"/>
  <p:tag name="KSO_WM_UNIT_HIGHLIGHT" val="0"/>
  <p:tag name="KSO_WM_UNIT_ID" val="_10*a*1"/>
  <p:tag name="KSO_WM_UNIT_INDEX" val="1"/>
  <p:tag name="KSO_WM_UNIT_ISCONTENTSTITLE" val="0"/>
  <p:tag name="KSO_WM_UNIT_ISNUMDGMTITLE" val="0"/>
  <p:tag name="KSO_WM_UNIT_LAYERLEVEL" val="1"/>
  <p:tag name="KSO_WM_UNIT_NOCLEAR" val="0"/>
  <p:tag name="KSO_WM_UNIT_PRESET_TEXT" val="正文页-预设标题"/>
  <p:tag name="KSO_WM_UNIT_TYPE" val="a"/>
  <p:tag name="KSO_WM_UNIT_VALUE" val="10"/>
</p:tagLst>
</file>

<file path=ppt/tags/tag97.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0**"/>
  <p:tag name="KSO_WM_UNIT_LAYERLEVEL" val="1"/>
</p:tagLst>
</file>

<file path=ppt/tags/tag98.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0**"/>
  <p:tag name="KSO_WM_UNIT_LAYERLEVEL" val="1"/>
</p:tagLst>
</file>

<file path=ppt/tags/tag9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0**"/>
  <p:tag name="KSO_WM_UNIT_LAYERLEVEL" val="1"/>
</p:tagLst>
</file>

<file path=ppt/tags/tag10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i*1"/>
  <p:tag name="KSO_WM_UNIT_INDEX" val="1"/>
  <p:tag name="KSO_WM_UNIT_LAYERLEVEL" val="1"/>
  <p:tag name="KSO_WM_UNIT_TYPE" val="i"/>
</p:tagLst>
</file>

<file path=ppt/tags/tag10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i*2"/>
  <p:tag name="KSO_WM_UNIT_INDEX" val="2"/>
  <p:tag name="KSO_WM_UNIT_LAYERLEVEL" val="1"/>
  <p:tag name="KSO_WM_UNIT_TYPE" val="i"/>
</p:tagLst>
</file>

<file path=ppt/tags/tag10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i*3"/>
  <p:tag name="KSO_WM_UNIT_INDEX" val="3"/>
  <p:tag name="KSO_WM_UNIT_LAYERLEVEL" val="1"/>
  <p:tag name="KSO_WM_UNIT_TYPE" val="i"/>
</p:tagLst>
</file>

<file path=ppt/tags/tag10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i*4"/>
  <p:tag name="KSO_WM_UNIT_INDEX" val="4"/>
  <p:tag name="KSO_WM_UNIT_LAYERLEVEL" val="1"/>
  <p:tag name="KSO_WM_UNIT_TYPE" val="i"/>
</p:tagLst>
</file>

<file path=ppt/tags/tag104.xml><?xml version="1.0" encoding="utf-8"?>
<p:tagLst xmlns:p="http://schemas.openxmlformats.org/presentationml/2006/main">
  <p:tag name="KSO_WM_BEAUTIFY_FLAG" val="#wm#"/>
  <p:tag name="KSO_WM_TAG_VERSION" val="1.0"/>
  <p:tag name="KSO_WM_UNIT_COMPATIBLE" val="0"/>
  <p:tag name="KSO_WM_UNIT_CONTENT_GROUP_TYPE" val="contentchip"/>
  <p:tag name="KSO_WM_UNIT_DIAGRAM_ISNUMVISUAL" val="0"/>
  <p:tag name="KSO_WM_UNIT_DIAGRAM_ISREFERUNIT" val="0"/>
  <p:tag name="KSO_WM_UNIT_HIGHLIGHT" val="0"/>
  <p:tag name="KSO_WM_UNIT_ID" val="_11*a*1"/>
  <p:tag name="KSO_WM_UNIT_INDEX" val="1"/>
  <p:tag name="KSO_WM_UNIT_ISCONTENTSTITLE" val="0"/>
  <p:tag name="KSO_WM_UNIT_ISNUMDGMTITLE" val="0"/>
  <p:tag name="KSO_WM_UNIT_LAYERLEVEL" val="1"/>
  <p:tag name="KSO_WM_UNIT_NOCLEAR" val="0"/>
  <p:tag name="KSO_WM_UNIT_PRESET_TEXT" val="THANK YOU"/>
  <p:tag name="KSO_WM_UNIT_TYPE" val="a"/>
  <p:tag name="KSO_WM_UNIT_VALUE" val="10"/>
</p:tagLst>
</file>

<file path=ppt/tags/tag105.xml><?xml version="1.0" encoding="utf-8"?>
<p:tagLst xmlns:p="http://schemas.openxmlformats.org/presentationml/2006/main">
  <p:tag name="KSO_WM_BEAUTIFY_FLAG" val="#wm#"/>
  <p:tag name="KSO_WM_TAG_VERSION" val="1.0"/>
  <p:tag name="KSO_WM_UNIT_COMPATIBLE" val="0"/>
  <p:tag name="KSO_WM_UNIT_CONTENT_GROUP_TYPE" val="contentchip"/>
  <p:tag name="KSO_WM_UNIT_DIAGRAM_ISNUMVISUAL" val="0"/>
  <p:tag name="KSO_WM_UNIT_DIAGRAM_ISREFERUNIT" val="0"/>
  <p:tag name="KSO_WM_UNIT_HIGHLIGHT" val="0"/>
  <p:tag name="KSO_WM_UNIT_ID" val="_11*f*1"/>
  <p:tag name="KSO_WM_UNIT_INDEX" val="1"/>
  <p:tag name="KSO_WM_UNIT_LAYERLEVEL" val="1"/>
  <p:tag name="KSO_WM_UNIT_NOCLEAR" val="0"/>
  <p:tag name="KSO_WM_UNIT_PRESET_TEXT" val="汇报人：稻小壳"/>
  <p:tag name="KSO_WM_UNIT_SUBTYPE" val="b"/>
  <p:tag name="KSO_WM_UNIT_TYPE" val="f"/>
  <p:tag name="KSO_WM_UNIT_VALUE" val="60"/>
</p:tagLst>
</file>

<file path=ppt/tags/tag106.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i*5"/>
  <p:tag name="KSO_WM_UNIT_INDEX" val="5"/>
  <p:tag name="KSO_WM_UNIT_LAYERLEVEL" val="1"/>
  <p:tag name="KSO_WM_UNIT_TYPE" val="i"/>
</p:tagLst>
</file>

<file path=ppt/tags/tag107.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i*6"/>
  <p:tag name="KSO_WM_UNIT_INDEX" val="6"/>
  <p:tag name="KSO_WM_UNIT_LAYERLEVEL" val="1"/>
  <p:tag name="KSO_WM_UNIT_TYPE" val="i"/>
</p:tagLst>
</file>

<file path=ppt/tags/tag108.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i*7"/>
  <p:tag name="KSO_WM_UNIT_INDEX" val="7"/>
  <p:tag name="KSO_WM_UNIT_LAYERLEVEL" val="1"/>
  <p:tag name="KSO_WM_UNIT_TYPE" val="i"/>
</p:tagLst>
</file>

<file path=ppt/tags/tag10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i*8"/>
  <p:tag name="KSO_WM_UNIT_INDEX" val="8"/>
  <p:tag name="KSO_WM_UNIT_LAYERLEVEL" val="1"/>
  <p:tag name="KSO_WM_UNIT_TYPE" val="i"/>
</p:tagLst>
</file>

<file path=ppt/tags/tag11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i*9"/>
  <p:tag name="KSO_WM_UNIT_INDEX" val="9"/>
  <p:tag name="KSO_WM_UNIT_LAYERLEVEL" val="1"/>
  <p:tag name="KSO_WM_UNIT_TYPE" val="i"/>
</p:tagLst>
</file>

<file path=ppt/tags/tag11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i*10"/>
  <p:tag name="KSO_WM_UNIT_INDEX" val="10"/>
  <p:tag name="KSO_WM_UNIT_LAYERLEVEL" val="1"/>
  <p:tag name="KSO_WM_UNIT_TYPE" val="i"/>
</p:tagLst>
</file>

<file path=ppt/tags/tag11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i*11"/>
  <p:tag name="KSO_WM_UNIT_INDEX" val="11"/>
  <p:tag name="KSO_WM_UNIT_LAYERLEVEL" val="1"/>
  <p:tag name="KSO_WM_UNIT_TYPE" val="i"/>
</p:tagLst>
</file>

<file path=ppt/tags/tag11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i*12"/>
  <p:tag name="KSO_WM_UNIT_INDEX" val="12"/>
  <p:tag name="KSO_WM_UNIT_LAYERLEVEL" val="1"/>
  <p:tag name="KSO_WM_UNIT_TYPE" val="i"/>
</p:tagLst>
</file>

<file path=ppt/tags/tag11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i*13"/>
  <p:tag name="KSO_WM_UNIT_INDEX" val="13"/>
  <p:tag name="KSO_WM_UNIT_LAYERLEVEL" val="1"/>
  <p:tag name="KSO_WM_UNIT_TYPE" val="i"/>
</p:tagLst>
</file>

<file path=ppt/tags/tag115.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i*14"/>
  <p:tag name="KSO_WM_UNIT_INDEX" val="14"/>
  <p:tag name="KSO_WM_UNIT_LAYERLEVEL" val="1"/>
  <p:tag name="KSO_WM_UNIT_TYPE" val="i"/>
</p:tagLst>
</file>

<file path=ppt/tags/tag116.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i*15"/>
  <p:tag name="KSO_WM_UNIT_INDEX" val="15"/>
  <p:tag name="KSO_WM_UNIT_LAYERLEVEL" val="1"/>
  <p:tag name="KSO_WM_UNIT_TYPE" val="i"/>
</p:tagLst>
</file>

<file path=ppt/tags/tag117.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i*16"/>
  <p:tag name="KSO_WM_UNIT_INDEX" val="16"/>
  <p:tag name="KSO_WM_UNIT_LAYERLEVEL" val="1"/>
  <p:tag name="KSO_WM_UNIT_TYPE" val="i"/>
</p:tagLst>
</file>

<file path=ppt/tags/tag118.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i*17"/>
  <p:tag name="KSO_WM_UNIT_INDEX" val="17"/>
  <p:tag name="KSO_WM_UNIT_LAYERLEVEL" val="1"/>
  <p:tag name="KSO_WM_UNIT_TYPE" val="i"/>
</p:tagLst>
</file>

<file path=ppt/tags/tag11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i*18"/>
  <p:tag name="KSO_WM_UNIT_INDEX" val="18"/>
  <p:tag name="KSO_WM_UNIT_LAYERLEVEL" val="1"/>
  <p:tag name="KSO_WM_UNIT_TYPE" val="i"/>
</p:tagLst>
</file>

<file path=ppt/tags/tag12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i*19"/>
  <p:tag name="KSO_WM_UNIT_INDEX" val="19"/>
  <p:tag name="KSO_WM_UNIT_LAYERLEVEL" val="1"/>
  <p:tag name="KSO_WM_UNIT_TYPE" val="i"/>
</p:tagLst>
</file>

<file path=ppt/tags/tag12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i*20"/>
  <p:tag name="KSO_WM_UNIT_INDEX" val="20"/>
  <p:tag name="KSO_WM_UNIT_LAYERLEVEL" val="1"/>
  <p:tag name="KSO_WM_UNIT_TYPE" val="i"/>
</p:tagLst>
</file>

<file path=ppt/tags/tag12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i*21"/>
  <p:tag name="KSO_WM_UNIT_INDEX" val="21"/>
  <p:tag name="KSO_WM_UNIT_LAYERLEVEL" val="1"/>
  <p:tag name="KSO_WM_UNIT_TYPE" val="i"/>
</p:tagLst>
</file>

<file path=ppt/tags/tag12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i*22"/>
  <p:tag name="KSO_WM_UNIT_INDEX" val="22"/>
  <p:tag name="KSO_WM_UNIT_LAYERLEVEL" val="1"/>
  <p:tag name="KSO_WM_UNIT_TYPE" val="i"/>
</p:tagLst>
</file>

<file path=ppt/tags/tag12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i*23"/>
  <p:tag name="KSO_WM_UNIT_INDEX" val="23"/>
  <p:tag name="KSO_WM_UNIT_LAYERLEVEL" val="1"/>
  <p:tag name="KSO_WM_UNIT_TYPE" val="i"/>
</p:tagLst>
</file>

<file path=ppt/tags/tag125.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i*24"/>
  <p:tag name="KSO_WM_UNIT_INDEX" val="24"/>
  <p:tag name="KSO_WM_UNIT_LAYERLEVEL" val="1"/>
  <p:tag name="KSO_WM_UNIT_TYPE" val="i"/>
</p:tagLst>
</file>

<file path=ppt/tags/tag126.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i*25"/>
  <p:tag name="KSO_WM_UNIT_INDEX" val="25"/>
  <p:tag name="KSO_WM_UNIT_LAYERLEVEL" val="1"/>
  <p:tag name="KSO_WM_UNIT_TYPE" val="i"/>
</p:tagLst>
</file>

<file path=ppt/tags/tag127.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i*26"/>
  <p:tag name="KSO_WM_UNIT_INDEX" val="26"/>
  <p:tag name="KSO_WM_UNIT_LAYERLEVEL" val="1"/>
  <p:tag name="KSO_WM_UNIT_TYPE" val="i"/>
</p:tagLst>
</file>

<file path=ppt/tags/tag128.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i*27"/>
  <p:tag name="KSO_WM_UNIT_INDEX" val="27"/>
  <p:tag name="KSO_WM_UNIT_LAYERLEVEL" val="1"/>
  <p:tag name="KSO_WM_UNIT_TYPE" val="i"/>
</p:tagLst>
</file>

<file path=ppt/tags/tag12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i*28"/>
  <p:tag name="KSO_WM_UNIT_INDEX" val="28"/>
  <p:tag name="KSO_WM_UNIT_LAYERLEVEL" val="1"/>
  <p:tag name="KSO_WM_UNIT_TYPE" val="i"/>
</p:tagLst>
</file>

<file path=ppt/tags/tag13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i*29"/>
  <p:tag name="KSO_WM_UNIT_INDEX" val="29"/>
  <p:tag name="KSO_WM_UNIT_LAYERLEVEL" val="1"/>
  <p:tag name="KSO_WM_UNIT_TYPE" val="i"/>
</p:tagLst>
</file>

<file path=ppt/tags/tag13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i*30"/>
  <p:tag name="KSO_WM_UNIT_INDEX" val="30"/>
  <p:tag name="KSO_WM_UNIT_LAYERLEVEL" val="1"/>
  <p:tag name="KSO_WM_UNIT_TYPE" val="i"/>
</p:tagLst>
</file>

<file path=ppt/tags/tag13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i*31"/>
  <p:tag name="KSO_WM_UNIT_INDEX" val="31"/>
  <p:tag name="KSO_WM_UNIT_LAYERLEVEL" val="1"/>
  <p:tag name="KSO_WM_UNIT_TYPE" val="i"/>
</p:tagLst>
</file>

<file path=ppt/tags/tag13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13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135.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136.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0**"/>
  <p:tag name="KSO_WM_UNIT_LAYERLEVEL" val="1"/>
</p:tagLst>
</file>

<file path=ppt/tags/tag137.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0**"/>
  <p:tag name="KSO_WM_UNIT_LAYERLEVEL" val="1"/>
</p:tagLst>
</file>

<file path=ppt/tags/tag138.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0**"/>
  <p:tag name="KSO_WM_UNIT_LAYERLEVEL" val="1"/>
</p:tagLst>
</file>

<file path=ppt/tags/tag139.xml><?xml version="1.0" encoding="utf-8"?>
<p:tagLst xmlns:p="http://schemas.openxmlformats.org/presentationml/2006/main">
  <p:tag name="KSO_WM_BEAUTIFY_FLAG" val="#wm#"/>
  <p:tag name="KSO_WM_TAG_VERSION" val="1.0"/>
  <p:tag name="KSO_WM_TEMPLATE_CATEGORY" val="custom"/>
  <p:tag name="KSO_WM_TEMPLATE_INDEX" val="20230275"/>
  <p:tag name="KSO_WM_UNIT_COMPATIBLE" val="0"/>
  <p:tag name="KSO_WM_UNIT_DIAGRAM_ISNUMVISUAL" val="0"/>
  <p:tag name="KSO_WM_UNIT_DIAGRAM_ISREFERUNIT" val="0"/>
  <p:tag name="KSO_WM_UNIT_HIGHLIGHT" val="0"/>
  <p:tag name="KSO_WM_UNIT_ID" val="_0*f*1"/>
  <p:tag name="KSO_WM_UNIT_INDEX" val="1"/>
  <p:tag name="KSO_WM_UNIT_LAYERLEVEL" val="1"/>
  <p:tag name="KSO_WM_UNIT_NOCLEAR" val="0"/>
  <p:tag name="KSO_WM_UNIT_PRESET_TEXT" val="单击此处编辑母版文本样式 二级 三级 四级 五级"/>
  <p:tag name="KSO_WM_UNIT_SUBTYPE" val="a"/>
  <p:tag name="KSO_WM_UNIT_TYPE" val="f"/>
</p:tagLst>
</file>

<file path=ppt/tags/tag140.xml><?xml version="1.0" encoding="utf-8"?>
<p:tagLst xmlns:p="http://schemas.openxmlformats.org/presentationml/2006/main">
  <p:tag name="KSO_WM_BEAUTIFY_FLAG" val="#wm#"/>
  <p:tag name="KSO_WM_TAG_VERSION" val="1.0"/>
  <p:tag name="KSO_WM_TEMPLATE_CATEGORY" val="custom"/>
  <p:tag name="KSO_WM_TEMPLATE_INDEX" val="20230275"/>
  <p:tag name="KSO_WM_UNIT_COMPATIBLE" val="0"/>
  <p:tag name="KSO_WM_UNIT_DIAGRAM_ISNUMVISUAL" val="0"/>
  <p:tag name="KSO_WM_UNIT_DIAGRAM_ISREFERUNIT" val="0"/>
  <p:tag name="KSO_WM_UNIT_HIGHLIGHT" val="0"/>
  <p:tag name="KSO_WM_UNIT_ID" val="_0*a*1"/>
  <p:tag name="KSO_WM_UNIT_INDEX" val="1"/>
  <p:tag name="KSO_WM_UNIT_ISCONTENTSTITLE" val="0"/>
  <p:tag name="KSO_WM_UNIT_ISNUMDGMTITLE" val="0"/>
  <p:tag name="KSO_WM_UNIT_LAYERLEVEL" val="1"/>
  <p:tag name="KSO_WM_UNIT_NOCLEAR" val="0"/>
  <p:tag name="KSO_WM_UNIT_PRESET_TEXT" val="单击此处编辑母版标题样式"/>
  <p:tag name="KSO_WM_UNIT_TYPE" val="a"/>
</p:tagLst>
</file>

<file path=ppt/tags/tag141.xml><?xml version="1.0" encoding="utf-8"?>
<p:tagLst xmlns:p="http://schemas.openxmlformats.org/presentationml/2006/main">
  <p:tag name="KSO_WM_BEAUTIFY_FLAG" val="#wm#"/>
  <p:tag name="KSO_WM_SPECIAL_SOURCE" val="bdnull"/>
  <p:tag name="KSO_WM_TAG_VERSION" val="1.0"/>
  <p:tag name="KSO_WM_TEMPLATE_CATEGORY" val="custom"/>
  <p:tag name="KSO_WM_TEMPLATE_COLOR_TYPE" val="0"/>
  <p:tag name="KSO_WM_TEMPLATE_INDEX" val="20230275"/>
  <p:tag name="KSO_WM_TEMPLATE_MASTER_TYPE" val="0"/>
  <p:tag name="KSO_WM_TEMPLATE_SUBCATEGORY" val="29"/>
  <p:tag name="KSO_WM_TEMPLATE_THUMBS_INDEX" val="1、11"/>
</p:tagLst>
</file>

<file path=ppt/tags/tag142.xml><?xml version="1.0" encoding="utf-8"?>
<p:tagLst xmlns:p="http://schemas.openxmlformats.org/presentationml/2006/main">
  <p:tag name="KSO_WM_BEAUTIFY_FLAG" val="#wm#"/>
  <p:tag name="KSO_WM_TAG_VERSION" val="1.0"/>
  <p:tag name="KSO_WM_TEMPLATE_CATEGORY" val="custom"/>
  <p:tag name="KSO_WM_TEMPLATE_INDEX" val="20230275"/>
  <p:tag name="KSO_WM_UNIT_COMPATIBLE" val="0"/>
  <p:tag name="KSO_WM_UNIT_DIAGRAM_ISNUMVISUAL" val="0"/>
  <p:tag name="KSO_WM_UNIT_DIAGRAM_ISREFERUNIT" val="0"/>
  <p:tag name="KSO_WM_UNIT_HIGHLIGHT" val="0"/>
  <p:tag name="KSO_WM_UNIT_ID" val="custom20230275_1*f*1"/>
  <p:tag name="KSO_WM_UNIT_INDEX" val="1"/>
  <p:tag name="KSO_WM_UNIT_LAYERLEVEL" val="1"/>
  <p:tag name="KSO_WM_UNIT_NOCLEAR" val="0"/>
  <p:tag name="KSO_WM_UNIT_PRESET_TEXT" val="汇报人：WPS"/>
  <p:tag name="KSO_WM_UNIT_SUBTYPE" val="b"/>
  <p:tag name="KSO_WM_UNIT_TYPE" val="f"/>
  <p:tag name="KSO_WM_UNIT_VALUE" val="60"/>
</p:tagLst>
</file>

<file path=ppt/tags/tag143.xml><?xml version="1.0" encoding="utf-8"?>
<p:tagLst xmlns:p="http://schemas.openxmlformats.org/presentationml/2006/main">
  <p:tag name="KSO_WM_BEAUTIFY_FLAG" val="#wm#"/>
  <p:tag name="KSO_WM_TAG_VERSION" val="1.0"/>
  <p:tag name="KSO_WM_TEMPLATE_CATEGORY" val="custom"/>
  <p:tag name="KSO_WM_TEMPLATE_INDEX" val="20230275"/>
  <p:tag name="KSO_WM_UNIT_COMPATIBLE" val="0"/>
  <p:tag name="KSO_WM_UNIT_DIAGRAM_ISNUMVISUAL" val="0"/>
  <p:tag name="KSO_WM_UNIT_DIAGRAM_ISREFERUNIT" val="0"/>
  <p:tag name="KSO_WM_UNIT_HIGHLIGHT" val="0"/>
  <p:tag name="KSO_WM_UNIT_ID" val="custom20230275_1*b*1"/>
  <p:tag name="KSO_WM_UNIT_INDEX" val="1"/>
  <p:tag name="KSO_WM_UNIT_ISCONTENTSTITLE" val="0"/>
  <p:tag name="KSO_WM_UNIT_ISNUMDGMTITLE" val="0"/>
  <p:tag name="KSO_WM_UNIT_LAYERLEVEL" val="1"/>
  <p:tag name="KSO_WM_UNIT_NOCLEAR" val="0"/>
  <p:tag name="KSO_WM_UNIT_PRESET_TEXT" val="WPS,a click to unlimited possibilities"/>
  <p:tag name="KSO_WM_UNIT_TYPE" val="b"/>
  <p:tag name="KSO_WM_UNIT_VALUE" val="17"/>
</p:tagLst>
</file>

<file path=ppt/tags/tag144.xml><?xml version="1.0" encoding="utf-8"?>
<p:tagLst xmlns:p="http://schemas.openxmlformats.org/presentationml/2006/main">
  <p:tag name="KSO_WM_BEAUTIFY_FLAG" val="#wm#"/>
  <p:tag name="KSO_WM_TAG_VERSION" val="1.0"/>
  <p:tag name="KSO_WM_TEMPLATE_CATEGORY" val="custom"/>
  <p:tag name="KSO_WM_TEMPLATE_INDEX" val="20230275"/>
  <p:tag name="KSO_WM_UNIT_COMPATIBLE" val="0"/>
  <p:tag name="KSO_WM_UNIT_DIAGRAM_ISNUMVISUAL" val="0"/>
  <p:tag name="KSO_WM_UNIT_DIAGRAM_ISREFERUNIT" val="0"/>
  <p:tag name="KSO_WM_UNIT_HIGHLIGHT" val="0"/>
  <p:tag name="KSO_WM_UNIT_ID" val="custom20230275_1*a*1"/>
  <p:tag name="KSO_WM_UNIT_INDEX" val="1"/>
  <p:tag name="KSO_WM_UNIT_ISCONTENTSTITLE" val="0"/>
  <p:tag name="KSO_WM_UNIT_ISNUMDGMTITLE" val="0"/>
  <p:tag name="KSO_WM_UNIT_LAYERLEVEL" val="1"/>
  <p:tag name="KSO_WM_UNIT_NOCLEAR" val="0"/>
  <p:tag name="KSO_WM_UNIT_PRESET_TEXT" val="单击此处添加文档标题"/>
  <p:tag name="KSO_WM_UNIT_TYPE" val="a"/>
  <p:tag name="KSO_WM_UNIT_VALUE" val="10"/>
</p:tagLst>
</file>

<file path=ppt/tags/tag145.xml><?xml version="1.0" encoding="utf-8"?>
<p:tagLst xmlns:p="http://schemas.openxmlformats.org/presentationml/2006/main">
  <p:tag name="KSO_WM_BEAUTIFY_FLAG" val="#wm#"/>
  <p:tag name="KSO_WM_SLIDE_CONTENT_AREA" val="{&quot;left&quot;:&quot;282.05&quot;,&quot;top&quot;:&quot;40.05&quot;,&quot;width&quot;:&quot;636.35&quot;,&quot;height&quot;:&quot;280.3&quot;}"/>
  <p:tag name="KSO_WM_SLIDE_ID" val="custom20230275_1"/>
  <p:tag name="KSO_WM_SLIDE_INDEX" val="1"/>
  <p:tag name="KSO_WM_SLIDE_ITEM_CNT" val="0"/>
  <p:tag name="KSO_WM_SLIDE_LAYOUT" val="a_b_f"/>
  <p:tag name="KSO_WM_SLIDE_LAYOUT_CNT" val="1_1_1"/>
  <p:tag name="KSO_WM_SLIDE_SUBTYPE" val="pureTxt"/>
  <p:tag name="KSO_WM_SLIDE_TYPE" val="title"/>
  <p:tag name="KSO_WM_SPECIAL_SOURCE" val="bdnull"/>
  <p:tag name="KSO_WM_TAG_VERSION" val="1.0"/>
  <p:tag name="KSO_WM_TEMPLATE_CATEGORY" val="custom"/>
  <p:tag name="KSO_WM_TEMPLATE_COLOR_TYPE" val="0"/>
  <p:tag name="KSO_WM_TEMPLATE_INDEX" val="20230275"/>
  <p:tag name="KSO_WM_TEMPLATE_MASTER_TYPE" val="0"/>
  <p:tag name="KSO_WM_TEMPLATE_SUBCATEGORY" val="29"/>
  <p:tag name="KSO_WM_TEMPLATE_THUMBS_INDEX" val="1、11"/>
</p:tagLst>
</file>

<file path=ppt/tags/tag146.xml><?xml version="1.0" encoding="utf-8"?>
<p:tagLst xmlns:p="http://schemas.openxmlformats.org/presentationml/2006/main">
  <p:tag name="KSO_WM_BEAUTIFY_FLAG" val="#wm#"/>
  <p:tag name="KSO_WM_DIAGRAM_GROUP_CODE" val="l1-1"/>
  <p:tag name="KSO_WM_TAG_VERSION" val="1.0"/>
  <p:tag name="KSO_WM_TEMPLATE_CATEGORY" val="custom"/>
  <p:tag name="KSO_WM_TEMPLATE_INDEX" val="20230275"/>
  <p:tag name="KSO_WM_UNIT_COMPATIBLE" val="0"/>
  <p:tag name="KSO_WM_UNIT_DIAGRAM_ISNUMVISUAL" val="0"/>
  <p:tag name="KSO_WM_UNIT_DIAGRAM_ISREFERUNIT" val="0"/>
  <p:tag name="KSO_WM_UNIT_HIGHLIGHT" val="0"/>
  <p:tag name="KSO_WM_UNIT_ID" val="custom20230275_7*b*1"/>
  <p:tag name="KSO_WM_UNIT_INDEX" val="1"/>
  <p:tag name="KSO_WM_UNIT_ISCONTENTSTITLE" val="0"/>
  <p:tag name="KSO_WM_UNIT_ISNUMDGMTITLE" val="0"/>
  <p:tag name="KSO_WM_UNIT_LAYERLEVEL" val="1"/>
  <p:tag name="KSO_WM_UNIT_NOCLEAR" val="0"/>
  <p:tag name="KSO_WM_UNIT_PRESET_TEXT" val="CONTENTS"/>
  <p:tag name="KSO_WM_UNIT_TYPE" val="b"/>
  <p:tag name="KSO_WM_UNIT_VALUE" val="17"/>
</p:tagLst>
</file>

<file path=ppt/tags/tag147.xml><?xml version="1.0" encoding="utf-8"?>
<p:tagLst xmlns:p="http://schemas.openxmlformats.org/presentationml/2006/main">
  <p:tag name="KSO_WM_BEAUTIFY_FLAG" val="#wm#"/>
  <p:tag name="KSO_WM_DIAGRAM_GROUP_CODE" val="l1-1"/>
  <p:tag name="KSO_WM_TAG_VERSION" val="1.0"/>
  <p:tag name="KSO_WM_TEMPLATE_CATEGORY" val="custom"/>
  <p:tag name="KSO_WM_TEMPLATE_INDEX" val="20230275"/>
  <p:tag name="KSO_WM_UNIT_COMPATIBLE" val="0"/>
  <p:tag name="KSO_WM_UNIT_DIAGRAM_ISNUMVISUAL" val="0"/>
  <p:tag name="KSO_WM_UNIT_DIAGRAM_ISREFERUNIT" val="0"/>
  <p:tag name="KSO_WM_UNIT_HIGHLIGHT" val="0"/>
  <p:tag name="KSO_WM_UNIT_ID" val="custom20230275_7*a*1"/>
  <p:tag name="KSO_WM_UNIT_INDEX" val="1"/>
  <p:tag name="KSO_WM_UNIT_ISCONTENTSTITLE" val="1"/>
  <p:tag name="KSO_WM_UNIT_ISNUMDGMTITLE" val="0"/>
  <p:tag name="KSO_WM_UNIT_LAYERLEVEL" val="1"/>
  <p:tag name="KSO_WM_UNIT_NOCLEAR" val="0"/>
  <p:tag name="KSO_WM_UNIT_PRESET_TEXT" val="目录"/>
  <p:tag name="KSO_WM_UNIT_TYPE" val="a"/>
  <p:tag name="KSO_WM_UNIT_VALUE" val="10"/>
</p:tagLst>
</file>

<file path=ppt/tags/tag148.xml><?xml version="1.0" encoding="utf-8"?>
<p:tagLst xmlns:p="http://schemas.openxmlformats.org/presentationml/2006/main">
  <p:tag name="KSO_WM_BEAUTIFY_FLAG" val="#wm#"/>
  <p:tag name="KSO_WM_DIAGRAM_COLOR_MATCH_VALUE" val="{&quot;shape&quot;:{&quot;fill&quot;:{&quot;type&quot;:0},&quot;glow&quot;:{&quot;colorType&quot;:0},&quot;line&quot;:{&quot;gradient&quot;:[{&quot;brightness&quot;:0,&quot;colorType&quot;:1,&quot;foreColorIndex&quot;:14,&quot;pos&quot;:1,&quot;transparency&quot;:0},{&quot;brightness&quot;:0,&quot;colorType&quot;:1,&quot;foreColorIndex&quot;:7,&quot;pos&quot;:0,&quot;transparency&quot;:1}],&quot;type&quot;:2},&quot;shadow&quot;:{&quot;colorType&quot;:0},&quot;threeD&quot;:{&quot;curvedSurface&quot;:{&quot;brightness&quot;:0,&quot;colorType&quot;:2,&quot;rgb&quot;:&quot;#000000&quot;},&quot;depth&quot;:{&quot;colorType&quot;:0}}},&quot;text&quot;:{&quot;fill&quot;:{},&quot;glow&quot;:{},&quot;line&quot;:{},&quot;shadow&quot;:{},&quot;threeD&quot;:{}}}"/>
  <p:tag name="KSO_WM_DIAGRAM_COLOR_TEXT_CAN_REMOVE" val="n"/>
  <p:tag name="KSO_WM_DIAGRAM_COLOR_TRICK" val="1"/>
  <p:tag name="KSO_WM_DIAGRAM_GROUP_CODE" val="l1-1"/>
  <p:tag name="KSO_WM_DIAGRAM_MAX_ITEMCNT" val="8"/>
  <p:tag name="KSO_WM_DIAGRAM_MIN_ITEMCNT" val="2"/>
  <p:tag name="KSO_WM_DIAGRAM_VERSION" val="3"/>
  <p:tag name="KSO_WM_DIAGRAM_VIRTUALLY_FRAME" val="{&quot;height&quot;:355.3763779527559,&quot;width&quot;:743}"/>
  <p:tag name="KSO_WM_TAG_VERSION" val="1.0"/>
  <p:tag name="KSO_WM_TEMPLATE_CATEGORY" val="custom"/>
  <p:tag name="KSO_WM_TEMPLATE_INDEX" val="20230275"/>
  <p:tag name="KSO_WM_UNIT_COMPATIBLE" val="0"/>
  <p:tag name="KSO_WM_UNIT_DIAGRAM_ISNUMVISUAL" val="0"/>
  <p:tag name="KSO_WM_UNIT_DIAGRAM_ISREFERUNIT" val="0"/>
  <p:tag name="KSO_WM_UNIT_HIGHLIGHT" val="0"/>
  <p:tag name="KSO_WM_UNIT_ID" val="custom20230275_7*l_h_i*1_1_1"/>
  <p:tag name="KSO_WM_UNIT_INDEX" val="1_1_1"/>
  <p:tag name="KSO_WM_UNIT_LAYERLEVEL" val="1_1_1"/>
  <p:tag name="KSO_WM_UNIT_TYPE" val="l_h_i"/>
</p:tagLst>
</file>

<file path=ppt/tags/tag149.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13,&quot;pos&quot;:1,&quot;transparency&quot;:0}],&quot;type&quot;:3},&quot;glow&quot;:{&quot;colorType&quot;:0},&quot;line&quot;:{&quot;type&quot;:0},&quot;shadow&quot;:{&quot;brightness&quot;:0,&quot;colorType&quot;:1,&quot;foreColorIndex&quot;:10,&quot;transparency&quot;:0.6600000262260437},&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8"/>
  <p:tag name="KSO_WM_DIAGRAM_MIN_ITEMCNT" val="2"/>
  <p:tag name="KSO_WM_DIAGRAM_VERSION" val="3"/>
  <p:tag name="KSO_WM_DIAGRAM_VIRTUALLY_FRAME" val="{&quot;height&quot;:355.3763779527559,&quot;width&quot;:743}"/>
  <p:tag name="KSO_WM_TAG_VERSION" val="1.0"/>
  <p:tag name="KSO_WM_TEMPLATE_CATEGORY" val="custom"/>
  <p:tag name="KSO_WM_TEMPLATE_INDEX" val="20230275"/>
  <p:tag name="KSO_WM_UNIT_COMPATIBLE" val="0"/>
  <p:tag name="KSO_WM_UNIT_DIAGRAM_ISNUMVISUAL" val="0"/>
  <p:tag name="KSO_WM_UNIT_DIAGRAM_ISREFERUNIT" val="0"/>
  <p:tag name="KSO_WM_UNIT_HIGHLIGHT" val="0"/>
  <p:tag name="KSO_WM_UNIT_ID" val="custom20230275_7*l_h_i*1_1_2"/>
  <p:tag name="KSO_WM_UNIT_INDEX" val="1_1_2"/>
  <p:tag name="KSO_WM_UNIT_LAYERLEVEL" val="1_1_1"/>
  <p:tag name="KSO_WM_UNIT_SUBTYPE" val="d"/>
  <p:tag name="KSO_WM_UNIT_TYPE" val="l_h_i"/>
</p:tagLst>
</file>

<file path=ppt/tags/tag150.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13,&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8"/>
  <p:tag name="KSO_WM_DIAGRAM_MIN_ITEMCNT" val="2"/>
  <p:tag name="KSO_WM_DIAGRAM_VERSION" val="3"/>
  <p:tag name="KSO_WM_DIAGRAM_VIRTUALLY_FRAME" val="{&quot;height&quot;:355.3763779527559,&quot;width&quot;:743}"/>
  <p:tag name="KSO_WM_TAG_VERSION" val="1.0"/>
  <p:tag name="KSO_WM_TEMPLATE_CATEGORY" val="custom"/>
  <p:tag name="KSO_WM_TEMPLATE_INDEX" val="20230275"/>
  <p:tag name="KSO_WM_UNIT_COMPATIBLE" val="0"/>
  <p:tag name="KSO_WM_UNIT_DIAGRAM_ISNUMVISUAL" val="0"/>
  <p:tag name="KSO_WM_UNIT_DIAGRAM_ISREFERUNIT" val="0"/>
  <p:tag name="KSO_WM_UNIT_HIGHLIGHT" val="0"/>
  <p:tag name="KSO_WM_UNIT_ID" val="custom20230275_7*l_h_a*1_1_1"/>
  <p:tag name="KSO_WM_UNIT_INDEX" val="1_1_1"/>
  <p:tag name="KSO_WM_UNIT_ISCONTENTSTITLE" val="0"/>
  <p:tag name="KSO_WM_UNIT_ISNUMDGMTITLE" val="0"/>
  <p:tag name="KSO_WM_UNIT_LAYERLEVEL" val="1_1_1"/>
  <p:tag name="KSO_WM_UNIT_NOCLEAR" val="0"/>
  <p:tag name="KSO_WM_UNIT_PRESET_TEXT" val="添加目录标题 "/>
  <p:tag name="KSO_WM_UNIT_TYPE" val="l_h_a"/>
</p:tagLst>
</file>

<file path=ppt/tags/tag151.xml><?xml version="1.0" encoding="utf-8"?>
<p:tagLst xmlns:p="http://schemas.openxmlformats.org/presentationml/2006/main">
  <p:tag name="KSO_WM_BEAUTIFY_FLAG" val="#wm#"/>
  <p:tag name="KSO_WM_DIAGRAM_COLOR_MATCH_VALUE" val="{&quot;shape&quot;:{&quot;fill&quot;:{&quot;type&quot;:0},&quot;glow&quot;:{&quot;colorType&quot;:0},&quot;line&quot;:{&quot;gradient&quot;:[{&quot;brightness&quot;:0,&quot;colorType&quot;:1,&quot;foreColorIndex&quot;:14,&quot;pos&quot;:1,&quot;transparency&quot;:0},{&quot;brightness&quot;:0,&quot;colorType&quot;:1,&quot;foreColorIndex&quot;:7,&quot;pos&quot;:0,&quot;transparency&quot;:1}],&quot;type&quot;:2},&quot;shadow&quot;:{&quot;colorType&quot;:0},&quot;threeD&quot;:{&quot;curvedSurface&quot;:{&quot;brightness&quot;:0,&quot;colorType&quot;:2,&quot;rgb&quot;:&quot;#000000&quot;},&quot;depth&quot;:{&quot;colorType&quot;:0}}},&quot;text&quot;:{&quot;fill&quot;:{},&quot;glow&quot;:{},&quot;line&quot;:{},&quot;shadow&quot;:{},&quot;threeD&quot;:{}}}"/>
  <p:tag name="KSO_WM_DIAGRAM_COLOR_TEXT_CAN_REMOVE" val="n"/>
  <p:tag name="KSO_WM_DIAGRAM_COLOR_TRICK" val="1"/>
  <p:tag name="KSO_WM_DIAGRAM_GROUP_CODE" val="l1-1"/>
  <p:tag name="KSO_WM_DIAGRAM_MAX_ITEMCNT" val="8"/>
  <p:tag name="KSO_WM_DIAGRAM_MIN_ITEMCNT" val="2"/>
  <p:tag name="KSO_WM_DIAGRAM_VERSION" val="3"/>
  <p:tag name="KSO_WM_DIAGRAM_VIRTUALLY_FRAME" val="{&quot;height&quot;:355.3763779527559,&quot;width&quot;:743}"/>
  <p:tag name="KSO_WM_TAG_VERSION" val="1.0"/>
  <p:tag name="KSO_WM_TEMPLATE_CATEGORY" val="custom"/>
  <p:tag name="KSO_WM_TEMPLATE_INDEX" val="20230275"/>
  <p:tag name="KSO_WM_UNIT_COMPATIBLE" val="0"/>
  <p:tag name="KSO_WM_UNIT_DIAGRAM_ISNUMVISUAL" val="0"/>
  <p:tag name="KSO_WM_UNIT_DIAGRAM_ISREFERUNIT" val="0"/>
  <p:tag name="KSO_WM_UNIT_HIGHLIGHT" val="0"/>
  <p:tag name="KSO_WM_UNIT_ID" val="custom20230275_7*l_h_i*1_2_1"/>
  <p:tag name="KSO_WM_UNIT_INDEX" val="1_2_1"/>
  <p:tag name="KSO_WM_UNIT_LAYERLEVEL" val="1_1_1"/>
  <p:tag name="KSO_WM_UNIT_TYPE" val="l_h_i"/>
</p:tagLst>
</file>

<file path=ppt/tags/tag152.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13,&quot;pos&quot;:1,&quot;transparency&quot;:0}],&quot;type&quot;:3},&quot;glow&quot;:{&quot;colorType&quot;:0},&quot;line&quot;:{&quot;type&quot;:0},&quot;shadow&quot;:{&quot;brightness&quot;:0,&quot;colorType&quot;:1,&quot;foreColorIndex&quot;:10,&quot;transparency&quot;:0.6600000262260437},&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8"/>
  <p:tag name="KSO_WM_DIAGRAM_MIN_ITEMCNT" val="2"/>
  <p:tag name="KSO_WM_DIAGRAM_VERSION" val="3"/>
  <p:tag name="KSO_WM_DIAGRAM_VIRTUALLY_FRAME" val="{&quot;height&quot;:355.3763779527559,&quot;width&quot;:743}"/>
  <p:tag name="KSO_WM_TAG_VERSION" val="1.0"/>
  <p:tag name="KSO_WM_TEMPLATE_CATEGORY" val="custom"/>
  <p:tag name="KSO_WM_TEMPLATE_INDEX" val="20230275"/>
  <p:tag name="KSO_WM_UNIT_COMPATIBLE" val="0"/>
  <p:tag name="KSO_WM_UNIT_DIAGRAM_ISNUMVISUAL" val="0"/>
  <p:tag name="KSO_WM_UNIT_DIAGRAM_ISREFERUNIT" val="0"/>
  <p:tag name="KSO_WM_UNIT_HIGHLIGHT" val="0"/>
  <p:tag name="KSO_WM_UNIT_ID" val="custom20230275_7*l_h_i*1_2_2"/>
  <p:tag name="KSO_WM_UNIT_INDEX" val="1_2_2"/>
  <p:tag name="KSO_WM_UNIT_LAYERLEVEL" val="1_1_1"/>
  <p:tag name="KSO_WM_UNIT_SUBTYPE" val="d"/>
  <p:tag name="KSO_WM_UNIT_TYPE" val="l_h_i"/>
</p:tagLst>
</file>

<file path=ppt/tags/tag153.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13,&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8"/>
  <p:tag name="KSO_WM_DIAGRAM_MIN_ITEMCNT" val="2"/>
  <p:tag name="KSO_WM_DIAGRAM_VERSION" val="3"/>
  <p:tag name="KSO_WM_DIAGRAM_VIRTUALLY_FRAME" val="{&quot;height&quot;:355.3763779527559,&quot;width&quot;:743}"/>
  <p:tag name="KSO_WM_TAG_VERSION" val="1.0"/>
  <p:tag name="KSO_WM_TEMPLATE_CATEGORY" val="custom"/>
  <p:tag name="KSO_WM_TEMPLATE_INDEX" val="20230275"/>
  <p:tag name="KSO_WM_UNIT_COMPATIBLE" val="0"/>
  <p:tag name="KSO_WM_UNIT_DIAGRAM_ISNUMVISUAL" val="0"/>
  <p:tag name="KSO_WM_UNIT_DIAGRAM_ISREFERUNIT" val="0"/>
  <p:tag name="KSO_WM_UNIT_HIGHLIGHT" val="0"/>
  <p:tag name="KSO_WM_UNIT_ID" val="custom20230275_7*l_h_a*1_2_1"/>
  <p:tag name="KSO_WM_UNIT_INDEX" val="1_2_1"/>
  <p:tag name="KSO_WM_UNIT_ISCONTENTSTITLE" val="0"/>
  <p:tag name="KSO_WM_UNIT_ISNUMDGMTITLE" val="0"/>
  <p:tag name="KSO_WM_UNIT_LAYERLEVEL" val="1_1_1"/>
  <p:tag name="KSO_WM_UNIT_NOCLEAR" val="0"/>
  <p:tag name="KSO_WM_UNIT_PRESET_TEXT" val="添加目录标题 "/>
  <p:tag name="KSO_WM_UNIT_TYPE" val="l_h_a"/>
</p:tagLst>
</file>

<file path=ppt/tags/tag154.xml><?xml version="1.0" encoding="utf-8"?>
<p:tagLst xmlns:p="http://schemas.openxmlformats.org/presentationml/2006/main">
  <p:tag name="KSO_WM_BEAUTIFY_FLAG" val="#wm#"/>
  <p:tag name="KSO_WM_DIAGRAM_COLOR_MATCH_VALUE" val="{&quot;shape&quot;:{&quot;fill&quot;:{&quot;type&quot;:0},&quot;glow&quot;:{&quot;colorType&quot;:0},&quot;line&quot;:{&quot;gradient&quot;:[{&quot;brightness&quot;:0,&quot;colorType&quot;:1,&quot;foreColorIndex&quot;:14,&quot;pos&quot;:1,&quot;transparency&quot;:0},{&quot;brightness&quot;:0,&quot;colorType&quot;:1,&quot;foreColorIndex&quot;:7,&quot;pos&quot;:0,&quot;transparency&quot;:1}],&quot;type&quot;:2},&quot;shadow&quot;:{&quot;colorType&quot;:0},&quot;threeD&quot;:{&quot;curvedSurface&quot;:{&quot;brightness&quot;:0,&quot;colorType&quot;:2,&quot;rgb&quot;:&quot;#000000&quot;},&quot;depth&quot;:{&quot;colorType&quot;:0}}},&quot;text&quot;:{&quot;fill&quot;:{},&quot;glow&quot;:{},&quot;line&quot;:{},&quot;shadow&quot;:{},&quot;threeD&quot;:{}}}"/>
  <p:tag name="KSO_WM_DIAGRAM_COLOR_TEXT_CAN_REMOVE" val="n"/>
  <p:tag name="KSO_WM_DIAGRAM_COLOR_TRICK" val="1"/>
  <p:tag name="KSO_WM_DIAGRAM_GROUP_CODE" val="l1-1"/>
  <p:tag name="KSO_WM_DIAGRAM_MAX_ITEMCNT" val="8"/>
  <p:tag name="KSO_WM_DIAGRAM_MIN_ITEMCNT" val="2"/>
  <p:tag name="KSO_WM_DIAGRAM_VERSION" val="3"/>
  <p:tag name="KSO_WM_DIAGRAM_VIRTUALLY_FRAME" val="{&quot;height&quot;:355.3763779527559,&quot;width&quot;:743}"/>
  <p:tag name="KSO_WM_TAG_VERSION" val="1.0"/>
  <p:tag name="KSO_WM_TEMPLATE_CATEGORY" val="custom"/>
  <p:tag name="KSO_WM_TEMPLATE_INDEX" val="20230275"/>
  <p:tag name="KSO_WM_UNIT_COMPATIBLE" val="0"/>
  <p:tag name="KSO_WM_UNIT_DIAGRAM_ISNUMVISUAL" val="0"/>
  <p:tag name="KSO_WM_UNIT_DIAGRAM_ISREFERUNIT" val="0"/>
  <p:tag name="KSO_WM_UNIT_HIGHLIGHT" val="0"/>
  <p:tag name="KSO_WM_UNIT_ID" val="custom20230275_7*l_h_i*1_3_1"/>
  <p:tag name="KSO_WM_UNIT_INDEX" val="1_3_1"/>
  <p:tag name="KSO_WM_UNIT_LAYERLEVEL" val="1_1_1"/>
  <p:tag name="KSO_WM_UNIT_TYPE" val="l_h_i"/>
</p:tagLst>
</file>

<file path=ppt/tags/tag155.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13,&quot;pos&quot;:1,&quot;transparency&quot;:0}],&quot;type&quot;:3},&quot;glow&quot;:{&quot;colorType&quot;:0},&quot;line&quot;:{&quot;type&quot;:0},&quot;shadow&quot;:{&quot;brightness&quot;:0,&quot;colorType&quot;:1,&quot;foreColorIndex&quot;:10,&quot;transparency&quot;:0.6600000262260437},&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8"/>
  <p:tag name="KSO_WM_DIAGRAM_MIN_ITEMCNT" val="2"/>
  <p:tag name="KSO_WM_DIAGRAM_VERSION" val="3"/>
  <p:tag name="KSO_WM_DIAGRAM_VIRTUALLY_FRAME" val="{&quot;height&quot;:355.3763779527559,&quot;width&quot;:743}"/>
  <p:tag name="KSO_WM_TAG_VERSION" val="1.0"/>
  <p:tag name="KSO_WM_TEMPLATE_CATEGORY" val="custom"/>
  <p:tag name="KSO_WM_TEMPLATE_INDEX" val="20230275"/>
  <p:tag name="KSO_WM_UNIT_COMPATIBLE" val="0"/>
  <p:tag name="KSO_WM_UNIT_DIAGRAM_ISNUMVISUAL" val="0"/>
  <p:tag name="KSO_WM_UNIT_DIAGRAM_ISREFERUNIT" val="0"/>
  <p:tag name="KSO_WM_UNIT_HIGHLIGHT" val="0"/>
  <p:tag name="KSO_WM_UNIT_ID" val="custom20230275_7*l_h_i*1_3_2"/>
  <p:tag name="KSO_WM_UNIT_INDEX" val="1_3_2"/>
  <p:tag name="KSO_WM_UNIT_LAYERLEVEL" val="1_1_1"/>
  <p:tag name="KSO_WM_UNIT_SUBTYPE" val="d"/>
  <p:tag name="KSO_WM_UNIT_TYPE" val="l_h_i"/>
</p:tagLst>
</file>

<file path=ppt/tags/tag156.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13,&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8"/>
  <p:tag name="KSO_WM_DIAGRAM_MIN_ITEMCNT" val="2"/>
  <p:tag name="KSO_WM_DIAGRAM_VERSION" val="3"/>
  <p:tag name="KSO_WM_DIAGRAM_VIRTUALLY_FRAME" val="{&quot;height&quot;:355.3763779527559,&quot;width&quot;:743}"/>
  <p:tag name="KSO_WM_TAG_VERSION" val="1.0"/>
  <p:tag name="KSO_WM_TEMPLATE_CATEGORY" val="custom"/>
  <p:tag name="KSO_WM_TEMPLATE_INDEX" val="20230275"/>
  <p:tag name="KSO_WM_UNIT_COMPATIBLE" val="0"/>
  <p:tag name="KSO_WM_UNIT_DIAGRAM_ISNUMVISUAL" val="0"/>
  <p:tag name="KSO_WM_UNIT_DIAGRAM_ISREFERUNIT" val="0"/>
  <p:tag name="KSO_WM_UNIT_HIGHLIGHT" val="0"/>
  <p:tag name="KSO_WM_UNIT_ID" val="custom20230275_7*l_h_a*1_3_1"/>
  <p:tag name="KSO_WM_UNIT_INDEX" val="1_3_1"/>
  <p:tag name="KSO_WM_UNIT_ISCONTENTSTITLE" val="0"/>
  <p:tag name="KSO_WM_UNIT_ISNUMDGMTITLE" val="0"/>
  <p:tag name="KSO_WM_UNIT_LAYERLEVEL" val="1_1_1"/>
  <p:tag name="KSO_WM_UNIT_NOCLEAR" val="0"/>
  <p:tag name="KSO_WM_UNIT_PRESET_TEXT" val="添加目录标题 "/>
  <p:tag name="KSO_WM_UNIT_TYPE" val="l_h_a"/>
</p:tagLst>
</file>

<file path=ppt/tags/tag157.xml><?xml version="1.0" encoding="utf-8"?>
<p:tagLst xmlns:p="http://schemas.openxmlformats.org/presentationml/2006/main">
  <p:tag name="KSO_WM_BEAUTIFY_FLAG" val="#wm#"/>
  <p:tag name="KSO_WM_DIAGRAM_COLOR_MATCH_VALUE" val="{&quot;shape&quot;:{&quot;fill&quot;:{&quot;type&quot;:0},&quot;glow&quot;:{&quot;colorType&quot;:0},&quot;line&quot;:{&quot;gradient&quot;:[{&quot;brightness&quot;:0,&quot;colorType&quot;:1,&quot;foreColorIndex&quot;:14,&quot;pos&quot;:1,&quot;transparency&quot;:0},{&quot;brightness&quot;:0,&quot;colorType&quot;:1,&quot;foreColorIndex&quot;:7,&quot;pos&quot;:0,&quot;transparency&quot;:1}],&quot;type&quot;:2},&quot;shadow&quot;:{&quot;colorType&quot;:0},&quot;threeD&quot;:{&quot;curvedSurface&quot;:{&quot;brightness&quot;:0,&quot;colorType&quot;:2,&quot;rgb&quot;:&quot;#000000&quot;},&quot;depth&quot;:{&quot;colorType&quot;:0}}},&quot;text&quot;:{&quot;fill&quot;:{},&quot;glow&quot;:{},&quot;line&quot;:{},&quot;shadow&quot;:{},&quot;threeD&quot;:{}}}"/>
  <p:tag name="KSO_WM_DIAGRAM_COLOR_TEXT_CAN_REMOVE" val="n"/>
  <p:tag name="KSO_WM_DIAGRAM_COLOR_TRICK" val="1"/>
  <p:tag name="KSO_WM_DIAGRAM_GROUP_CODE" val="l1-1"/>
  <p:tag name="KSO_WM_DIAGRAM_MAX_ITEMCNT" val="8"/>
  <p:tag name="KSO_WM_DIAGRAM_MIN_ITEMCNT" val="2"/>
  <p:tag name="KSO_WM_DIAGRAM_VERSION" val="3"/>
  <p:tag name="KSO_WM_DIAGRAM_VIRTUALLY_FRAME" val="{&quot;height&quot;:355.3763779527559,&quot;width&quot;:743}"/>
  <p:tag name="KSO_WM_TAG_VERSION" val="1.0"/>
  <p:tag name="KSO_WM_TEMPLATE_CATEGORY" val="custom"/>
  <p:tag name="KSO_WM_TEMPLATE_INDEX" val="20230275"/>
  <p:tag name="KSO_WM_UNIT_COMPATIBLE" val="0"/>
  <p:tag name="KSO_WM_UNIT_DIAGRAM_ISNUMVISUAL" val="0"/>
  <p:tag name="KSO_WM_UNIT_DIAGRAM_ISREFERUNIT" val="0"/>
  <p:tag name="KSO_WM_UNIT_HIGHLIGHT" val="0"/>
  <p:tag name="KSO_WM_UNIT_ID" val="custom20230275_7*l_h_i*1_4_1"/>
  <p:tag name="KSO_WM_UNIT_INDEX" val="1_4_1"/>
  <p:tag name="KSO_WM_UNIT_LAYERLEVEL" val="1_1_1"/>
  <p:tag name="KSO_WM_UNIT_TYPE" val="l_h_i"/>
</p:tagLst>
</file>

<file path=ppt/tags/tag158.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13,&quot;pos&quot;:1,&quot;transparency&quot;:0}],&quot;type&quot;:3},&quot;glow&quot;:{&quot;colorType&quot;:0},&quot;line&quot;:{&quot;type&quot;:0},&quot;shadow&quot;:{&quot;brightness&quot;:0,&quot;colorType&quot;:1,&quot;foreColorIndex&quot;:10,&quot;transparency&quot;:0.6600000262260437},&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8"/>
  <p:tag name="KSO_WM_DIAGRAM_MIN_ITEMCNT" val="2"/>
  <p:tag name="KSO_WM_DIAGRAM_VERSION" val="3"/>
  <p:tag name="KSO_WM_DIAGRAM_VIRTUALLY_FRAME" val="{&quot;height&quot;:355.3763779527559,&quot;width&quot;:743}"/>
  <p:tag name="KSO_WM_TAG_VERSION" val="1.0"/>
  <p:tag name="KSO_WM_TEMPLATE_CATEGORY" val="custom"/>
  <p:tag name="KSO_WM_TEMPLATE_INDEX" val="20230275"/>
  <p:tag name="KSO_WM_UNIT_COMPATIBLE" val="0"/>
  <p:tag name="KSO_WM_UNIT_DIAGRAM_ISNUMVISUAL" val="0"/>
  <p:tag name="KSO_WM_UNIT_DIAGRAM_ISREFERUNIT" val="0"/>
  <p:tag name="KSO_WM_UNIT_HIGHLIGHT" val="0"/>
  <p:tag name="KSO_WM_UNIT_ID" val="custom20230275_7*l_h_i*1_4_2"/>
  <p:tag name="KSO_WM_UNIT_INDEX" val="1_4_2"/>
  <p:tag name="KSO_WM_UNIT_LAYERLEVEL" val="1_1_1"/>
  <p:tag name="KSO_WM_UNIT_SUBTYPE" val="d"/>
  <p:tag name="KSO_WM_UNIT_TYPE" val="l_h_i"/>
</p:tagLst>
</file>

<file path=ppt/tags/tag159.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13,&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8"/>
  <p:tag name="KSO_WM_DIAGRAM_MIN_ITEMCNT" val="2"/>
  <p:tag name="KSO_WM_DIAGRAM_VERSION" val="3"/>
  <p:tag name="KSO_WM_DIAGRAM_VIRTUALLY_FRAME" val="{&quot;height&quot;:355.3763779527559,&quot;width&quot;:743}"/>
  <p:tag name="KSO_WM_TAG_VERSION" val="1.0"/>
  <p:tag name="KSO_WM_TEMPLATE_CATEGORY" val="custom"/>
  <p:tag name="KSO_WM_TEMPLATE_INDEX" val="20230275"/>
  <p:tag name="KSO_WM_UNIT_COMPATIBLE" val="0"/>
  <p:tag name="KSO_WM_UNIT_DIAGRAM_ISNUMVISUAL" val="0"/>
  <p:tag name="KSO_WM_UNIT_DIAGRAM_ISREFERUNIT" val="0"/>
  <p:tag name="KSO_WM_UNIT_HIGHLIGHT" val="0"/>
  <p:tag name="KSO_WM_UNIT_ID" val="custom20230275_7*l_h_a*1_4_1"/>
  <p:tag name="KSO_WM_UNIT_INDEX" val="1_4_1"/>
  <p:tag name="KSO_WM_UNIT_ISCONTENTSTITLE" val="0"/>
  <p:tag name="KSO_WM_UNIT_ISNUMDGMTITLE" val="0"/>
  <p:tag name="KSO_WM_UNIT_LAYERLEVEL" val="1_1_1"/>
  <p:tag name="KSO_WM_UNIT_NOCLEAR" val="0"/>
  <p:tag name="KSO_WM_UNIT_PRESET_TEXT" val="添加目录标题 "/>
  <p:tag name="KSO_WM_UNIT_TYPE" val="l_h_a"/>
</p:tagLst>
</file>

<file path=ppt/tags/tag160.xml><?xml version="1.0" encoding="utf-8"?>
<p:tagLst xmlns:p="http://schemas.openxmlformats.org/presentationml/2006/main">
  <p:tag name="KSO_WM_BEAUTIFY_FLAG" val="#wm#"/>
  <p:tag name="KSO_WM_DIAGRAM_COLOR_MATCH_VALUE" val="{&quot;shape&quot;:{&quot;fill&quot;:{&quot;type&quot;:0},&quot;glow&quot;:{&quot;colorType&quot;:0},&quot;line&quot;:{&quot;gradient&quot;:[{&quot;brightness&quot;:0,&quot;colorType&quot;:1,&quot;foreColorIndex&quot;:14,&quot;pos&quot;:1,&quot;transparency&quot;:0},{&quot;brightness&quot;:0,&quot;colorType&quot;:1,&quot;foreColorIndex&quot;:7,&quot;pos&quot;:0,&quot;transparency&quot;:1}],&quot;type&quot;:2},&quot;shadow&quot;:{&quot;colorType&quot;:0},&quot;threeD&quot;:{&quot;curvedSurface&quot;:{&quot;brightness&quot;:0,&quot;colorType&quot;:2,&quot;rgb&quot;:&quot;#000000&quot;},&quot;depth&quot;:{&quot;colorType&quot;:0}}},&quot;text&quot;:{&quot;fill&quot;:{},&quot;glow&quot;:{},&quot;line&quot;:{},&quot;shadow&quot;:{},&quot;threeD&quot;:{}}}"/>
  <p:tag name="KSO_WM_DIAGRAM_COLOR_TEXT_CAN_REMOVE" val="n"/>
  <p:tag name="KSO_WM_DIAGRAM_COLOR_TRICK" val="1"/>
  <p:tag name="KSO_WM_DIAGRAM_GROUP_CODE" val="l1-1"/>
  <p:tag name="KSO_WM_DIAGRAM_MAX_ITEMCNT" val="8"/>
  <p:tag name="KSO_WM_DIAGRAM_MIN_ITEMCNT" val="2"/>
  <p:tag name="KSO_WM_DIAGRAM_VERSION" val="3"/>
  <p:tag name="KSO_WM_DIAGRAM_VIRTUALLY_FRAME" val="{&quot;height&quot;:355.3763779527559,&quot;width&quot;:743}"/>
  <p:tag name="KSO_WM_TAG_VERSION" val="1.0"/>
  <p:tag name="KSO_WM_TEMPLATE_CATEGORY" val="custom"/>
  <p:tag name="KSO_WM_TEMPLATE_INDEX" val="20230275"/>
  <p:tag name="KSO_WM_UNIT_COMPATIBLE" val="0"/>
  <p:tag name="KSO_WM_UNIT_DIAGRAM_ISNUMVISUAL" val="0"/>
  <p:tag name="KSO_WM_UNIT_DIAGRAM_ISREFERUNIT" val="0"/>
  <p:tag name="KSO_WM_UNIT_HIGHLIGHT" val="0"/>
  <p:tag name="KSO_WM_UNIT_ID" val="custom20230275_7*l_h_i*1_5_1"/>
  <p:tag name="KSO_WM_UNIT_INDEX" val="1_5_1"/>
  <p:tag name="KSO_WM_UNIT_LAYERLEVEL" val="1_1_1"/>
  <p:tag name="KSO_WM_UNIT_TYPE" val="l_h_i"/>
</p:tagLst>
</file>

<file path=ppt/tags/tag161.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13,&quot;pos&quot;:1,&quot;transparency&quot;:0}],&quot;type&quot;:3},&quot;glow&quot;:{&quot;colorType&quot;:0},&quot;line&quot;:{&quot;type&quot;:0},&quot;shadow&quot;:{&quot;brightness&quot;:0,&quot;colorType&quot;:1,&quot;foreColorIndex&quot;:10,&quot;transparency&quot;:0.6600000262260437},&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8"/>
  <p:tag name="KSO_WM_DIAGRAM_MIN_ITEMCNT" val="2"/>
  <p:tag name="KSO_WM_DIAGRAM_VERSION" val="3"/>
  <p:tag name="KSO_WM_DIAGRAM_VIRTUALLY_FRAME" val="{&quot;height&quot;:355.3763779527559,&quot;width&quot;:743}"/>
  <p:tag name="KSO_WM_TAG_VERSION" val="1.0"/>
  <p:tag name="KSO_WM_TEMPLATE_CATEGORY" val="custom"/>
  <p:tag name="KSO_WM_TEMPLATE_INDEX" val="20230275"/>
  <p:tag name="KSO_WM_UNIT_COMPATIBLE" val="0"/>
  <p:tag name="KSO_WM_UNIT_DIAGRAM_ISNUMVISUAL" val="0"/>
  <p:tag name="KSO_WM_UNIT_DIAGRAM_ISREFERUNIT" val="0"/>
  <p:tag name="KSO_WM_UNIT_HIGHLIGHT" val="0"/>
  <p:tag name="KSO_WM_UNIT_ID" val="custom20230275_7*l_h_i*1_5_2"/>
  <p:tag name="KSO_WM_UNIT_INDEX" val="1_5_2"/>
  <p:tag name="KSO_WM_UNIT_LAYERLEVEL" val="1_1_1"/>
  <p:tag name="KSO_WM_UNIT_SUBTYPE" val="d"/>
  <p:tag name="KSO_WM_UNIT_TYPE" val="l_h_i"/>
</p:tagLst>
</file>

<file path=ppt/tags/tag162.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13,&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8"/>
  <p:tag name="KSO_WM_DIAGRAM_MIN_ITEMCNT" val="2"/>
  <p:tag name="KSO_WM_DIAGRAM_VERSION" val="3"/>
  <p:tag name="KSO_WM_DIAGRAM_VIRTUALLY_FRAME" val="{&quot;height&quot;:355.3763779527559,&quot;width&quot;:743}"/>
  <p:tag name="KSO_WM_TAG_VERSION" val="1.0"/>
  <p:tag name="KSO_WM_TEMPLATE_CATEGORY" val="custom"/>
  <p:tag name="KSO_WM_TEMPLATE_INDEX" val="20230275"/>
  <p:tag name="KSO_WM_UNIT_COMPATIBLE" val="0"/>
  <p:tag name="KSO_WM_UNIT_DIAGRAM_ISNUMVISUAL" val="0"/>
  <p:tag name="KSO_WM_UNIT_DIAGRAM_ISREFERUNIT" val="0"/>
  <p:tag name="KSO_WM_UNIT_HIGHLIGHT" val="0"/>
  <p:tag name="KSO_WM_UNIT_ID" val="custom20230275_7*l_h_a*1_5_1"/>
  <p:tag name="KSO_WM_UNIT_INDEX" val="1_5_1"/>
  <p:tag name="KSO_WM_UNIT_ISCONTENTSTITLE" val="0"/>
  <p:tag name="KSO_WM_UNIT_ISNUMDGMTITLE" val="0"/>
  <p:tag name="KSO_WM_UNIT_LAYERLEVEL" val="1_1_1"/>
  <p:tag name="KSO_WM_UNIT_NOCLEAR" val="0"/>
  <p:tag name="KSO_WM_UNIT_PRESET_TEXT" val="添加目录标题 "/>
  <p:tag name="KSO_WM_UNIT_TYPE" val="l_h_a"/>
</p:tagLst>
</file>

<file path=ppt/tags/tag163.xml><?xml version="1.0" encoding="utf-8"?>
<p:tagLst xmlns:p="http://schemas.openxmlformats.org/presentationml/2006/main">
  <p:tag name="KSO_WM_BEAUTIFY_FLAG" val="#wm#"/>
  <p:tag name="KSO_WM_DIAGRAM_COLOR_MATCH_VALUE" val="{&quot;shape&quot;:{&quot;fill&quot;:{&quot;type&quot;:0},&quot;glow&quot;:{&quot;colorType&quot;:0},&quot;line&quot;:{&quot;gradient&quot;:[{&quot;brightness&quot;:0,&quot;colorType&quot;:1,&quot;foreColorIndex&quot;:14,&quot;pos&quot;:1,&quot;transparency&quot;:0},{&quot;brightness&quot;:0,&quot;colorType&quot;:1,&quot;foreColorIndex&quot;:7,&quot;pos&quot;:0,&quot;transparency&quot;:1}],&quot;type&quot;:2},&quot;shadow&quot;:{&quot;colorType&quot;:0},&quot;threeD&quot;:{&quot;curvedSurface&quot;:{&quot;brightness&quot;:0,&quot;colorType&quot;:2,&quot;rgb&quot;:&quot;#000000&quot;},&quot;depth&quot;:{&quot;colorType&quot;:0}}},&quot;text&quot;:{&quot;fill&quot;:{},&quot;glow&quot;:{},&quot;line&quot;:{},&quot;shadow&quot;:{},&quot;threeD&quot;:{}}}"/>
  <p:tag name="KSO_WM_DIAGRAM_COLOR_TEXT_CAN_REMOVE" val="n"/>
  <p:tag name="KSO_WM_DIAGRAM_COLOR_TRICK" val="1"/>
  <p:tag name="KSO_WM_DIAGRAM_GROUP_CODE" val="l1-1"/>
  <p:tag name="KSO_WM_DIAGRAM_MAX_ITEMCNT" val="8"/>
  <p:tag name="KSO_WM_DIAGRAM_MIN_ITEMCNT" val="2"/>
  <p:tag name="KSO_WM_DIAGRAM_VERSION" val="3"/>
  <p:tag name="KSO_WM_DIAGRAM_VIRTUALLY_FRAME" val="{&quot;height&quot;:355.3763779527559,&quot;width&quot;:743}"/>
  <p:tag name="KSO_WM_TAG_VERSION" val="1.0"/>
  <p:tag name="KSO_WM_TEMPLATE_CATEGORY" val="custom"/>
  <p:tag name="KSO_WM_TEMPLATE_INDEX" val="20230275"/>
  <p:tag name="KSO_WM_UNIT_COMPATIBLE" val="0"/>
  <p:tag name="KSO_WM_UNIT_DIAGRAM_ISNUMVISUAL" val="0"/>
  <p:tag name="KSO_WM_UNIT_DIAGRAM_ISREFERUNIT" val="0"/>
  <p:tag name="KSO_WM_UNIT_HIGHLIGHT" val="0"/>
  <p:tag name="KSO_WM_UNIT_ID" val="custom20230275_7*l_h_i*1_6_1"/>
  <p:tag name="KSO_WM_UNIT_INDEX" val="1_6_1"/>
  <p:tag name="KSO_WM_UNIT_LAYERLEVEL" val="1_1_1"/>
  <p:tag name="KSO_WM_UNIT_TYPE" val="l_h_i"/>
</p:tagLst>
</file>

<file path=ppt/tags/tag164.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13,&quot;pos&quot;:1,&quot;transparency&quot;:0}],&quot;type&quot;:3},&quot;glow&quot;:{&quot;colorType&quot;:0},&quot;line&quot;:{&quot;type&quot;:0},&quot;shadow&quot;:{&quot;brightness&quot;:0,&quot;colorType&quot;:1,&quot;foreColorIndex&quot;:10,&quot;transparency&quot;:0.6600000262260437},&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8"/>
  <p:tag name="KSO_WM_DIAGRAM_MIN_ITEMCNT" val="2"/>
  <p:tag name="KSO_WM_DIAGRAM_VERSION" val="3"/>
  <p:tag name="KSO_WM_DIAGRAM_VIRTUALLY_FRAME" val="{&quot;height&quot;:355.3763779527559,&quot;width&quot;:743}"/>
  <p:tag name="KSO_WM_TAG_VERSION" val="1.0"/>
  <p:tag name="KSO_WM_TEMPLATE_CATEGORY" val="custom"/>
  <p:tag name="KSO_WM_TEMPLATE_INDEX" val="20230275"/>
  <p:tag name="KSO_WM_UNIT_COMPATIBLE" val="0"/>
  <p:tag name="KSO_WM_UNIT_DIAGRAM_ISNUMVISUAL" val="0"/>
  <p:tag name="KSO_WM_UNIT_DIAGRAM_ISREFERUNIT" val="0"/>
  <p:tag name="KSO_WM_UNIT_HIGHLIGHT" val="0"/>
  <p:tag name="KSO_WM_UNIT_ID" val="custom20230275_7*l_h_i*1_6_2"/>
  <p:tag name="KSO_WM_UNIT_INDEX" val="1_6_2"/>
  <p:tag name="KSO_WM_UNIT_LAYERLEVEL" val="1_1_1"/>
  <p:tag name="KSO_WM_UNIT_SUBTYPE" val="d"/>
  <p:tag name="KSO_WM_UNIT_TYPE" val="l_h_i"/>
</p:tagLst>
</file>

<file path=ppt/tags/tag165.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13,&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8"/>
  <p:tag name="KSO_WM_DIAGRAM_MIN_ITEMCNT" val="2"/>
  <p:tag name="KSO_WM_DIAGRAM_VERSION" val="3"/>
  <p:tag name="KSO_WM_DIAGRAM_VIRTUALLY_FRAME" val="{&quot;height&quot;:355.3763779527559,&quot;width&quot;:743}"/>
  <p:tag name="KSO_WM_TAG_VERSION" val="1.0"/>
  <p:tag name="KSO_WM_TEMPLATE_CATEGORY" val="custom"/>
  <p:tag name="KSO_WM_TEMPLATE_INDEX" val="20230275"/>
  <p:tag name="KSO_WM_UNIT_COMPATIBLE" val="0"/>
  <p:tag name="KSO_WM_UNIT_DIAGRAM_ISNUMVISUAL" val="0"/>
  <p:tag name="KSO_WM_UNIT_DIAGRAM_ISREFERUNIT" val="0"/>
  <p:tag name="KSO_WM_UNIT_HIGHLIGHT" val="0"/>
  <p:tag name="KSO_WM_UNIT_ID" val="custom20230275_7*l_h_a*1_6_1"/>
  <p:tag name="KSO_WM_UNIT_INDEX" val="1_6_1"/>
  <p:tag name="KSO_WM_UNIT_ISCONTENTSTITLE" val="0"/>
  <p:tag name="KSO_WM_UNIT_ISNUMDGMTITLE" val="0"/>
  <p:tag name="KSO_WM_UNIT_LAYERLEVEL" val="1_1_1"/>
  <p:tag name="KSO_WM_UNIT_NOCLEAR" val="0"/>
  <p:tag name="KSO_WM_UNIT_PRESET_TEXT" val="添加目录标题 "/>
  <p:tag name="KSO_WM_UNIT_TYPE" val="l_h_a"/>
</p:tagLst>
</file>

<file path=ppt/tags/tag166.xml><?xml version="1.0" encoding="utf-8"?>
<p:tagLst xmlns:p="http://schemas.openxmlformats.org/presentationml/2006/main">
  <p:tag name="KSO_WM_BEAUTIFY_FLAG" val="#wm#"/>
  <p:tag name="KSO_WM_DIAGRAM_COLOR_MATCH_VALUE" val="{&quot;shape&quot;:{&quot;fill&quot;:{&quot;type&quot;:0},&quot;glow&quot;:{&quot;colorType&quot;:0},&quot;line&quot;:{&quot;gradient&quot;:[{&quot;brightness&quot;:0,&quot;colorType&quot;:1,&quot;foreColorIndex&quot;:14,&quot;pos&quot;:1,&quot;transparency&quot;:0},{&quot;brightness&quot;:0,&quot;colorType&quot;:1,&quot;foreColorIndex&quot;:7,&quot;pos&quot;:0,&quot;transparency&quot;:1}],&quot;type&quot;:2},&quot;shadow&quot;:{&quot;colorType&quot;:0},&quot;threeD&quot;:{&quot;curvedSurface&quot;:{&quot;brightness&quot;:0,&quot;colorType&quot;:2,&quot;rgb&quot;:&quot;#000000&quot;},&quot;depth&quot;:{&quot;colorType&quot;:0}}},&quot;text&quot;:{&quot;fill&quot;:{},&quot;glow&quot;:{},&quot;line&quot;:{},&quot;shadow&quot;:{},&quot;threeD&quot;:{}}}"/>
  <p:tag name="KSO_WM_DIAGRAM_COLOR_TEXT_CAN_REMOVE" val="n"/>
  <p:tag name="KSO_WM_DIAGRAM_COLOR_TRICK" val="1"/>
  <p:tag name="KSO_WM_DIAGRAM_GROUP_CODE" val="l1-1"/>
  <p:tag name="KSO_WM_DIAGRAM_MAX_ITEMCNT" val="8"/>
  <p:tag name="KSO_WM_DIAGRAM_MIN_ITEMCNT" val="2"/>
  <p:tag name="KSO_WM_DIAGRAM_VERSION" val="3"/>
  <p:tag name="KSO_WM_DIAGRAM_VIRTUALLY_FRAME" val="{&quot;height&quot;:355.3763779527559,&quot;width&quot;:743}"/>
  <p:tag name="KSO_WM_TAG_VERSION" val="1.0"/>
  <p:tag name="KSO_WM_TEMPLATE_CATEGORY" val="custom"/>
  <p:tag name="KSO_WM_TEMPLATE_INDEX" val="20230275"/>
  <p:tag name="KSO_WM_UNIT_COMPATIBLE" val="0"/>
  <p:tag name="KSO_WM_UNIT_DIAGRAM_ISNUMVISUAL" val="0"/>
  <p:tag name="KSO_WM_UNIT_DIAGRAM_ISREFERUNIT" val="0"/>
  <p:tag name="KSO_WM_UNIT_HIGHLIGHT" val="0"/>
  <p:tag name="KSO_WM_UNIT_ID" val="custom20230275_7*l_h_i*1_7_1"/>
  <p:tag name="KSO_WM_UNIT_INDEX" val="1_7_1"/>
  <p:tag name="KSO_WM_UNIT_LAYERLEVEL" val="1_1_1"/>
  <p:tag name="KSO_WM_UNIT_TYPE" val="l_h_i"/>
</p:tagLst>
</file>

<file path=ppt/tags/tag167.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13,&quot;pos&quot;:1,&quot;transparency&quot;:0}],&quot;type&quot;:3},&quot;glow&quot;:{&quot;colorType&quot;:0},&quot;line&quot;:{&quot;type&quot;:0},&quot;shadow&quot;:{&quot;brightness&quot;:0,&quot;colorType&quot;:1,&quot;foreColorIndex&quot;:10,&quot;transparency&quot;:0.6600000262260437},&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8"/>
  <p:tag name="KSO_WM_DIAGRAM_MIN_ITEMCNT" val="2"/>
  <p:tag name="KSO_WM_DIAGRAM_VERSION" val="3"/>
  <p:tag name="KSO_WM_DIAGRAM_VIRTUALLY_FRAME" val="{&quot;height&quot;:355.3763779527559,&quot;width&quot;:743}"/>
  <p:tag name="KSO_WM_TAG_VERSION" val="1.0"/>
  <p:tag name="KSO_WM_TEMPLATE_CATEGORY" val="custom"/>
  <p:tag name="KSO_WM_TEMPLATE_INDEX" val="20230275"/>
  <p:tag name="KSO_WM_UNIT_COMPATIBLE" val="0"/>
  <p:tag name="KSO_WM_UNIT_DIAGRAM_ISNUMVISUAL" val="0"/>
  <p:tag name="KSO_WM_UNIT_DIAGRAM_ISREFERUNIT" val="0"/>
  <p:tag name="KSO_WM_UNIT_HIGHLIGHT" val="0"/>
  <p:tag name="KSO_WM_UNIT_ID" val="custom20230275_7*l_h_i*1_7_2"/>
  <p:tag name="KSO_WM_UNIT_INDEX" val="1_7_2"/>
  <p:tag name="KSO_WM_UNIT_LAYERLEVEL" val="1_1_1"/>
  <p:tag name="KSO_WM_UNIT_SUBTYPE" val="d"/>
  <p:tag name="KSO_WM_UNIT_TYPE" val="l_h_i"/>
</p:tagLst>
</file>

<file path=ppt/tags/tag168.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13,&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8"/>
  <p:tag name="KSO_WM_DIAGRAM_MIN_ITEMCNT" val="2"/>
  <p:tag name="KSO_WM_DIAGRAM_VERSION" val="3"/>
  <p:tag name="KSO_WM_DIAGRAM_VIRTUALLY_FRAME" val="{&quot;height&quot;:355.3763779527559,&quot;width&quot;:743}"/>
  <p:tag name="KSO_WM_TAG_VERSION" val="1.0"/>
  <p:tag name="KSO_WM_TEMPLATE_CATEGORY" val="custom"/>
  <p:tag name="KSO_WM_TEMPLATE_INDEX" val="20230275"/>
  <p:tag name="KSO_WM_UNIT_COMPATIBLE" val="0"/>
  <p:tag name="KSO_WM_UNIT_DIAGRAM_ISNUMVISUAL" val="0"/>
  <p:tag name="KSO_WM_UNIT_DIAGRAM_ISREFERUNIT" val="0"/>
  <p:tag name="KSO_WM_UNIT_HIGHLIGHT" val="0"/>
  <p:tag name="KSO_WM_UNIT_ID" val="custom20230275_7*l_h_a*1_7_1"/>
  <p:tag name="KSO_WM_UNIT_INDEX" val="1_7_1"/>
  <p:tag name="KSO_WM_UNIT_ISCONTENTSTITLE" val="0"/>
  <p:tag name="KSO_WM_UNIT_ISNUMDGMTITLE" val="0"/>
  <p:tag name="KSO_WM_UNIT_LAYERLEVEL" val="1_1_1"/>
  <p:tag name="KSO_WM_UNIT_NOCLEAR" val="0"/>
  <p:tag name="KSO_WM_UNIT_PRESET_TEXT" val="添加目录标题 "/>
  <p:tag name="KSO_WM_UNIT_TYPE" val="l_h_a"/>
</p:tagLst>
</file>

<file path=ppt/tags/tag169.xml><?xml version="1.0" encoding="utf-8"?>
<p:tagLst xmlns:p="http://schemas.openxmlformats.org/presentationml/2006/main">
  <p:tag name="KSO_WM_BEAUTIFY_FLAG" val="#wm#"/>
  <p:tag name="KSO_WM_DIAGRAM_GROUP_CODE" val="l1-1"/>
  <p:tag name="KSO_WM_SLIDE_DIAGTYPE" val="l"/>
  <p:tag name="KSO_WM_SLIDE_ID" val="custom20230275_7"/>
  <p:tag name="KSO_WM_SLIDE_INDEX" val="7"/>
  <p:tag name="KSO_WM_SLIDE_ITEM_CNT" val="7"/>
  <p:tag name="KSO_WM_SLIDE_LAYOUT" val="a_b_l"/>
  <p:tag name="KSO_WM_SLIDE_LAYOUT_CNT" val="1_1_1"/>
  <p:tag name="KSO_WM_SLIDE_SUBTYPE" val="diag"/>
  <p:tag name="KSO_WM_SLIDE_TYPE" val="contents"/>
  <p:tag name="KSO_WM_SPECIAL_SOURCE" val="bdnull"/>
  <p:tag name="KSO_WM_TAG_VERSION" val="1.0"/>
  <p:tag name="KSO_WM_TEMPLATE_CATEGORY" val="custom"/>
  <p:tag name="KSO_WM_TEMPLATE_COLOR_TYPE" val="0"/>
  <p:tag name="KSO_WM_TEMPLATE_INDEX" val="20230275"/>
  <p:tag name="KSO_WM_TEMPLATE_MASTER_TYPE" val="0"/>
  <p:tag name="KSO_WM_TEMPLATE_SUBCATEGORY" val="29"/>
</p:tagLst>
</file>

<file path=ppt/tags/tag170.xml><?xml version="1.0" encoding="utf-8"?>
<p:tagLst xmlns:p="http://schemas.openxmlformats.org/presentationml/2006/main">
  <p:tag name="KSO_WM_BEAUTIFY_FLAG" val="#wm#"/>
  <p:tag name="KSO_WM_TAG_VERSION" val="1.0"/>
  <p:tag name="KSO_WM_TEMPLATE_CATEGORY" val="custom"/>
  <p:tag name="KSO_WM_TEMPLATE_INDEX" val="20230275"/>
  <p:tag name="KSO_WM_UNIT_COMPATIBLE" val="0"/>
  <p:tag name="KSO_WM_UNIT_CONTENT_GROUP_TYPE" val="contentchip"/>
  <p:tag name="KSO_WM_UNIT_DIAGRAM_ISNUMVISUAL" val="0"/>
  <p:tag name="KSO_WM_UNIT_DIAGRAM_ISREFERUNIT" val="0"/>
  <p:tag name="KSO_WM_UNIT_HIGHLIGHT" val="0"/>
  <p:tag name="KSO_WM_UNIT_ID" val="custom20230275_9*a*1"/>
  <p:tag name="KSO_WM_UNIT_INDEX" val="1"/>
  <p:tag name="KSO_WM_UNIT_ISCONTENTSTITLE" val="0"/>
  <p:tag name="KSO_WM_UNIT_ISNUMDGMTITLE" val="0"/>
  <p:tag name="KSO_WM_UNIT_LAYERLEVEL" val="1"/>
  <p:tag name="KSO_WM_UNIT_NOCLEAR" val="0"/>
  <p:tag name="KSO_WM_UNIT_PRESET_TEXT" val="添加章节标题"/>
  <p:tag name="KSO_WM_UNIT_TYPE" val="a"/>
  <p:tag name="KSO_WM_UNIT_VALUE" val="10"/>
</p:tagLst>
</file>

<file path=ppt/tags/tag171.xml><?xml version="1.0" encoding="utf-8"?>
<p:tagLst xmlns:p="http://schemas.openxmlformats.org/presentationml/2006/main">
  <p:tag name="KSO_WM_BEAUTIFY_FLAG" val="#wm#"/>
  <p:tag name="KSO_WM_TAG_VERSION" val="1.0"/>
  <p:tag name="KSO_WM_TEMPLATE_CATEGORY" val="custom"/>
  <p:tag name="KSO_WM_TEMPLATE_INDEX" val="20230275"/>
  <p:tag name="KSO_WM_UNIT_COMPATIBLE" val="1"/>
  <p:tag name="KSO_WM_UNIT_DIAGRAM_ISNUMVISUAL" val="0"/>
  <p:tag name="KSO_WM_UNIT_DIAGRAM_ISREFERUNIT" val="0"/>
  <p:tag name="KSO_WM_UNIT_HIGHLIGHT" val="0"/>
  <p:tag name="KSO_WM_UNIT_ID" val="custom20230275_9*e*1"/>
  <p:tag name="KSO_WM_UNIT_INDEX" val="1"/>
  <p:tag name="KSO_WM_UNIT_LAYERLEVEL" val="1"/>
  <p:tag name="KSO_WM_UNIT_NOCLEAR" val="0"/>
  <p:tag name="KSO_WM_UNIT_PRESET_TEXT" val="01"/>
  <p:tag name="KSO_WM_UNIT_TYPE" val="e"/>
  <p:tag name="KSO_WM_UNIT_VALUE" val="6"/>
</p:tagLst>
</file>

<file path=ppt/tags/tag172.xml><?xml version="1.0" encoding="utf-8"?>
<p:tagLst xmlns:p="http://schemas.openxmlformats.org/presentationml/2006/main">
  <p:tag name="KSO_WM_BEAUTIFY_FLAG" val="#wm#"/>
  <p:tag name="KSO_WM_SLIDE_CONTENT_AREA" val="{&quot;left&quot;:&quot;224.75&quot;,&quot;top&quot;:&quot;58.35&quot;,&quot;width&quot;:&quot;719.95&quot;,&quot;height&quot;:&quot;296.25&quot;}"/>
  <p:tag name="KSO_WM_SLIDE_ID" val="custom20230275_9"/>
  <p:tag name="KSO_WM_SLIDE_INDEX" val="9"/>
  <p:tag name="KSO_WM_SLIDE_ITEM_CNT" val="0"/>
  <p:tag name="KSO_WM_SLIDE_LAYOUT" val="a_e"/>
  <p:tag name="KSO_WM_SLIDE_LAYOUT_CNT" val="1_1"/>
  <p:tag name="KSO_WM_SLIDE_SUBTYPE" val="pureTxt"/>
  <p:tag name="KSO_WM_SLIDE_TYPE" val="sectionTitle"/>
  <p:tag name="KSO_WM_SPECIAL_SOURCE" val="bdnull"/>
  <p:tag name="KSO_WM_TAG_VERSION" val="1.0"/>
  <p:tag name="KSO_WM_TEMPLATE_CATEGORY" val="custom"/>
  <p:tag name="KSO_WM_TEMPLATE_COLOR_TYPE" val="0"/>
  <p:tag name="KSO_WM_TEMPLATE_INDEX" val="20230275"/>
  <p:tag name="KSO_WM_TEMPLATE_MASTER_TYPE" val="0"/>
  <p:tag name="KSO_WM_TEMPLATE_SUBCATEGORY" val="29"/>
</p:tagLst>
</file>

<file path=ppt/tags/tag173.xml><?xml version="1.0" encoding="utf-8"?>
<p:tagLst xmlns:p="http://schemas.openxmlformats.org/presentationml/2006/main">
  <p:tag name="KSO_WM_BEAUTIFY_FLAG" val="#wm#"/>
  <p:tag name="KSO_WM_TAG_VERSION" val="1.0"/>
  <p:tag name="KSO_WM_TEMPLATE_CATEGORY" val="custom"/>
  <p:tag name="KSO_WM_TEMPLATE_INDEX" val="20230275"/>
  <p:tag name="KSO_WM_UNIT_COMPATIBLE" val="0"/>
  <p:tag name="KSO_WM_UNIT_CONTENT_GROUP_TYPE" val="contentchip"/>
  <p:tag name="KSO_WM_UNIT_DIAGRAM_ISNUMVISUAL" val="0"/>
  <p:tag name="KSO_WM_UNIT_DIAGRAM_ISREFERUNIT" val="0"/>
  <p:tag name="KSO_WM_UNIT_HIGHLIGHT" val="0"/>
  <p:tag name="KSO_WM_UNIT_ID" val="custom20230275_9*a*1"/>
  <p:tag name="KSO_WM_UNIT_INDEX" val="1"/>
  <p:tag name="KSO_WM_UNIT_ISCONTENTSTITLE" val="0"/>
  <p:tag name="KSO_WM_UNIT_ISNUMDGMTITLE" val="0"/>
  <p:tag name="KSO_WM_UNIT_LAYERLEVEL" val="1"/>
  <p:tag name="KSO_WM_UNIT_NOCLEAR" val="0"/>
  <p:tag name="KSO_WM_UNIT_PRESET_TEXT" val="添加章节标题"/>
  <p:tag name="KSO_WM_UNIT_TYPE" val="a"/>
  <p:tag name="KSO_WM_UNIT_VALUE" val="10"/>
</p:tagLst>
</file>

<file path=ppt/tags/tag174.xml><?xml version="1.0" encoding="utf-8"?>
<p:tagLst xmlns:p="http://schemas.openxmlformats.org/presentationml/2006/main">
  <p:tag name="KSO_WM_BEAUTIFY_FLAG" val="#wm#"/>
  <p:tag name="KSO_WM_TAG_VERSION" val="1.0"/>
  <p:tag name="KSO_WM_TEMPLATE_CATEGORY" val="custom"/>
  <p:tag name="KSO_WM_TEMPLATE_INDEX" val="20230275"/>
  <p:tag name="KSO_WM_UNIT_COMPATIBLE" val="1"/>
  <p:tag name="KSO_WM_UNIT_DIAGRAM_ISNUMVISUAL" val="0"/>
  <p:tag name="KSO_WM_UNIT_DIAGRAM_ISREFERUNIT" val="0"/>
  <p:tag name="KSO_WM_UNIT_HIGHLIGHT" val="0"/>
  <p:tag name="KSO_WM_UNIT_ID" val="custom20230275_9*e*1"/>
  <p:tag name="KSO_WM_UNIT_INDEX" val="1"/>
  <p:tag name="KSO_WM_UNIT_LAYERLEVEL" val="1"/>
  <p:tag name="KSO_WM_UNIT_NOCLEAR" val="0"/>
  <p:tag name="KSO_WM_UNIT_PRESET_TEXT" val="02"/>
  <p:tag name="KSO_WM_UNIT_TYPE" val="e"/>
  <p:tag name="KSO_WM_UNIT_VALUE" val="6"/>
</p:tagLst>
</file>

<file path=ppt/tags/tag175.xml><?xml version="1.0" encoding="utf-8"?>
<p:tagLst xmlns:p="http://schemas.openxmlformats.org/presentationml/2006/main">
  <p:tag name="KSO_WM_BEAUTIFY_FLAG" val="#wm#"/>
  <p:tag name="KSO_WM_SLIDE_CONTENT_AREA" val="{&quot;left&quot;:&quot;224.75&quot;,&quot;top&quot;:&quot;58.35&quot;,&quot;width&quot;:&quot;719.95&quot;,&quot;height&quot;:&quot;296.25&quot;}"/>
  <p:tag name="KSO_WM_SLIDE_ID" val="custom20230275_9"/>
  <p:tag name="KSO_WM_SLIDE_INDEX" val="9"/>
  <p:tag name="KSO_WM_SLIDE_ITEM_CNT" val="0"/>
  <p:tag name="KSO_WM_SLIDE_LAYOUT" val="a_e"/>
  <p:tag name="KSO_WM_SLIDE_LAYOUT_CNT" val="1_1"/>
  <p:tag name="KSO_WM_SLIDE_SUBTYPE" val="pureTxt"/>
  <p:tag name="KSO_WM_SLIDE_TYPE" val="sectionTitle"/>
  <p:tag name="KSO_WM_SPECIAL_SOURCE" val="bdnull"/>
  <p:tag name="KSO_WM_TAG_VERSION" val="1.0"/>
  <p:tag name="KSO_WM_TEMPLATE_CATEGORY" val="custom"/>
  <p:tag name="KSO_WM_TEMPLATE_COLOR_TYPE" val="0"/>
  <p:tag name="KSO_WM_TEMPLATE_INDEX" val="20230275"/>
  <p:tag name="KSO_WM_TEMPLATE_MASTER_TYPE" val="0"/>
  <p:tag name="KSO_WM_TEMPLATE_SUBCATEGORY" val="29"/>
</p:tagLst>
</file>

<file path=ppt/tags/tag176.xml><?xml version="1.0" encoding="utf-8"?>
<p:tagLst xmlns:p="http://schemas.openxmlformats.org/presentationml/2006/main">
  <p:tag name="KSO_WM_BEAUTIFY_FLAG" val="#wm#"/>
  <p:tag name="KSO_WM_DIAGRAM_COLOR_MATCH_VALUE" val="{&quot;shape&quot;:{&quot;fill&quot;:{&quot;type&quot;:0},&quot;glow&quot;:{&quot;colorType&quot;:0},&quot;line&quot;:{&quot;gradient&quot;:[{&quot;brightness&quot;:0.949999988079071,&quot;colorType&quot;:1,&quot;foreColorIndex&quot;:5,&quot;pos&quot;:0,&quot;transparency&quot;:1},{&quot;brightness&quot;:0,&quot;colorType&quot;:1,&quot;foreColorIndex&quot;:5,&quot;pos&quot;:0.6700000166893005,&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2"/>
  <p:tag name="KSO_WM_DIAGRAM_GROUP_CODE" val="m1-1"/>
  <p:tag name="KSO_WM_DIAGRAM_MAX_ITEMCNT" val="8"/>
  <p:tag name="KSO_WM_DIAGRAM_MIN_ITEMCNT" val="2"/>
  <p:tag name="KSO_WM_DIAGRAM_VERSION" val="3"/>
  <p:tag name="KSO_WM_DIAGRAM_VIRTUALLY_FRAME" val="{&quot;height&quot;:378.4,&quot;width&quot;:846.4872440944882}"/>
  <p:tag name="KSO_WM_TAG_VERSION" val="3.0"/>
  <p:tag name="KSO_WM_TEMPLATE_CATEGORY" val="diagram"/>
  <p:tag name="KSO_WM_TEMPLATE_INDEX" val="20230319"/>
  <p:tag name="KSO_WM_UNIT_COMPATIBLE" val="0"/>
  <p:tag name="KSO_WM_UNIT_DIAGRAM_ISNUMVISUAL" val="0"/>
  <p:tag name="KSO_WM_UNIT_DIAGRAM_ISREFERUNIT" val="0"/>
  <p:tag name="KSO_WM_UNIT_HIGHLIGHT" val="0"/>
  <p:tag name="KSO_WM_UNIT_ID" val="diagram20230319_6*m_i*1_1"/>
  <p:tag name="KSO_WM_UNIT_INDEX" val="1_1"/>
  <p:tag name="KSO_WM_UNIT_LAYERLEVEL" val="1_1"/>
  <p:tag name="KSO_WM_UNIT_TYPE" val="m_i"/>
</p:tagLst>
</file>

<file path=ppt/tags/tag177.xml><?xml version="1.0" encoding="utf-8"?>
<p:tagLst xmlns:p="http://schemas.openxmlformats.org/presentationml/2006/main">
  <p:tag name="KSO_WM_BEAUTIFY_FLAG" val="#wm#"/>
  <p:tag name="KSO_WM_DIAGRAM_COLOR_MATCH_VALUE" val="{&quot;shape&quot;:{&quot;fill&quot;:{&quot;gradient&quot;:[{&quot;brightness&quot;:0,&quot;colorType&quot;:1,&quot;foreColorIndex&quot;:5,&quot;pos&quot;:0.47999998927116394,&quot;transparency&quot;:0},{&quot;brightness&quot;:0.4000000059604645,&quot;colorType&quot;:1,&quot;foreColorIndex&quot;:5,&quot;pos&quot;:0,&quot;transparency&quot;:0},{&quot;brightness&quot;:0,&quot;colorType&quot;:1,&quot;foreColorIndex&quot;:5,&quot;pos&quot;:0.8100000023841858,&quot;transparency&quot;:0},{&quot;brightness&quot;:0,&quot;colorType&quot;:1,&quot;foreColorIndex&quot;:5,&quot;pos&quot;:1,&quot;transparency&quot;:0}],&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2"/>
  <p:tag name="KSO_WM_DIAGRAM_GROUP_CODE" val="m1-1"/>
  <p:tag name="KSO_WM_DIAGRAM_MAX_ITEMCNT" val="8"/>
  <p:tag name="KSO_WM_DIAGRAM_MIN_ITEMCNT" val="2"/>
  <p:tag name="KSO_WM_DIAGRAM_VERSION" val="3"/>
  <p:tag name="KSO_WM_DIAGRAM_VIRTUALLY_FRAME" val="{&quot;height&quot;:378.4,&quot;width&quot;:846.4872440944882}"/>
  <p:tag name="KSO_WM_TAG_VERSION" val="3.0"/>
  <p:tag name="KSO_WM_TEMPLATE_CATEGORY" val="diagram"/>
  <p:tag name="KSO_WM_TEMPLATE_INDEX" val="20230319"/>
  <p:tag name="KSO_WM_UNIT_COMPATIBLE" val="0"/>
  <p:tag name="KSO_WM_UNIT_DIAGRAM_ISNUMVISUAL" val="0"/>
  <p:tag name="KSO_WM_UNIT_DIAGRAM_ISREFERUNIT" val="0"/>
  <p:tag name="KSO_WM_UNIT_FILL_FORE_SCHEMECOLOR_INDEX" val="5"/>
  <p:tag name="KSO_WM_UNIT_HIGHLIGHT" val="0"/>
  <p:tag name="KSO_WM_UNIT_ID" val="diagram20230319_6*m_h_a*1_1_1"/>
  <p:tag name="KSO_WM_UNIT_INDEX" val="1_1_1"/>
  <p:tag name="KSO_WM_UNIT_ISCONTENTSTITLE" val="0"/>
  <p:tag name="KSO_WM_UNIT_ISNUMDGMTITLE" val="0"/>
  <p:tag name="KSO_WM_UNIT_LAYERLEVEL" val="1_1_1"/>
  <p:tag name="KSO_WM_UNIT_LINE_FORE_SCHEMECOLOR_INDEX" val="5"/>
  <p:tag name="KSO_WM_UNIT_NOCLEAR" val="0"/>
  <p:tag name="KSO_WM_UNIT_PRESET_TEXT" val="添加标题"/>
  <p:tag name="KSO_WM_UNIT_TYPE" val="m_h_a"/>
</p:tagLst>
</file>

<file path=ppt/tags/tag178.xml><?xml version="1.0" encoding="utf-8"?>
<p:tagLst xmlns:p="http://schemas.openxmlformats.org/presentationml/2006/main">
  <p:tag name="KSO_WM_BEAUTIFY_FLAG" val="#wm#"/>
  <p:tag name="KSO_WM_DIAGRAM_COLOR_MATCH_VALUE" val="{&quot;shape&quot;:{&quot;fill&quot;:{&quot;gradient&quot;:[{&quot;brightness&quot;:0,&quot;colorType&quot;:1,&quot;foreColorIndex&quot;:5,&quot;pos&quot;:0.5400000214576721,&quot;transparency&quot;:0},{&quot;brightness&quot;:0.4000000059604645,&quot;colorType&quot;:1,&quot;foreColorIndex&quot;:5,&quot;pos&quot;:0,&quot;transparency&quot;:0}],&quot;type&quot;:3},&quot;glow&quot;:{&quot;colorType&quot;:0},&quot;line&quot;:{&quot;gradient&quot;:[{&quot;brightness&quot;:0,&quot;colorType&quot;:2,&quot;pos&quot;:0.3700000047683716,&quot;rgb&quot;:&quot;#ffffff&quot;,&quot;transparency&quot;:0},{&quot;brightness&quot;:0.800000011920929,&quot;colorType&quot;:1,&quot;foreColorIndex&quot;:5,&quot;pos&quot;:0,&quot;transparency&quot;:0},{&quot;brightness&quot;:0,&quot;colorType&quot;:2,&quot;pos&quot;:1,&quot;rgb&quot;:&quot;#ffffff&quot;,&quot;transparency&quot;:0},{&quot;brightness&quot;:0.800000011920929,&quot;colorType&quot;:1,&quot;foreColorIndex&quot;:5,&quot;pos&quot;:0.7099999785423279,&quot;transparency&quot;:0}],&quot;type&quot;:2},&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2"/>
  <p:tag name="KSO_WM_DIAGRAM_GROUP_CODE" val="m1-1"/>
  <p:tag name="KSO_WM_DIAGRAM_MAX_ITEMCNT" val="8"/>
  <p:tag name="KSO_WM_DIAGRAM_MIN_ITEMCNT" val="2"/>
  <p:tag name="KSO_WM_DIAGRAM_VERSION" val="3"/>
  <p:tag name="KSO_WM_DIAGRAM_VIRTUALLY_FRAME" val="{&quot;height&quot;:378.4,&quot;width&quot;:846.4872440944882}"/>
  <p:tag name="KSO_WM_TAG_VERSION" val="3.0"/>
  <p:tag name="KSO_WM_TEMPLATE_CATEGORY" val="diagram"/>
  <p:tag name="KSO_WM_TEMPLATE_INDEX" val="20230319"/>
  <p:tag name="KSO_WM_UNIT_COMPATIBLE" val="0"/>
  <p:tag name="KSO_WM_UNIT_DIAGRAM_ISNUMVISUAL" val="0"/>
  <p:tag name="KSO_WM_UNIT_DIAGRAM_ISREFERUNIT" val="0"/>
  <p:tag name="KSO_WM_UNIT_FILL_FORE_SCHEMECOLOR_INDEX" val="5"/>
  <p:tag name="KSO_WM_UNIT_FILL_FORE_SCHEMECOLOR_INDEX_1" val="10"/>
  <p:tag name="KSO_WM_UNIT_FILL_FORE_SCHEMECOLOR_INDEX_1_BRIGHTNESS" val="0"/>
  <p:tag name="KSO_WM_UNIT_FILL_FORE_SCHEMECOLOR_INDEX_1_POS" val="0.04"/>
  <p:tag name="KSO_WM_UNIT_FILL_FORE_SCHEMECOLOR_INDEX_1_TRANS" val="0"/>
  <p:tag name="KSO_WM_UNIT_FILL_FORE_SCHEMECOLOR_INDEX_2" val="5"/>
  <p:tag name="KSO_WM_UNIT_FILL_FORE_SCHEMECOLOR_INDEX_2_BRIGHTNESS" val="0"/>
  <p:tag name="KSO_WM_UNIT_FILL_FORE_SCHEMECOLOR_INDEX_2_POS" val="0.54"/>
  <p:tag name="KSO_WM_UNIT_FILL_FORE_SCHEMECOLOR_INDEX_2_TRANS" val="0"/>
  <p:tag name="KSO_WM_UNIT_FILL_FORE_SCHEMECOLOR_INDEX_3" val="5"/>
  <p:tag name="KSO_WM_UNIT_FILL_FORE_SCHEMECOLOR_INDEX_3_BRIGHTNESS" val="0"/>
  <p:tag name="KSO_WM_UNIT_FILL_FORE_SCHEMECOLOR_INDEX_3_POS" val="1"/>
  <p:tag name="KSO_WM_UNIT_FILL_FORE_SCHEMECOLOR_INDEX_3_TRANS" val="0"/>
  <p:tag name="KSO_WM_UNIT_FILL_GRADIENT_ANGLE" val="45"/>
  <p:tag name="KSO_WM_UNIT_FILL_GRADIENT_DIRECTION" val="0"/>
  <p:tag name="KSO_WM_UNIT_FILL_GRADIENT_TYPE" val="0"/>
  <p:tag name="KSO_WM_UNIT_FILL_TYPE" val="3"/>
  <p:tag name="KSO_WM_UNIT_HIGHLIGHT" val="0"/>
  <p:tag name="KSO_WM_UNIT_ID" val="diagram20230319_6*m_h_i*1_1_1"/>
  <p:tag name="KSO_WM_UNIT_INDEX" val="1_1_1"/>
  <p:tag name="KSO_WM_UNIT_LAYERLEVEL" val="1_1_1"/>
  <p:tag name="KSO_WM_UNIT_LINE_FORE_SCHEMECOLOR_INDEX_1" val="5"/>
  <p:tag name="KSO_WM_UNIT_LINE_FORE_SCHEMECOLOR_INDEX_1_BRIGHTNESS" val="0.95"/>
  <p:tag name="KSO_WM_UNIT_LINE_FORE_SCHEMECOLOR_INDEX_1_POS" val="0.09"/>
  <p:tag name="KSO_WM_UNIT_LINE_FORE_SCHEMECOLOR_INDEX_1_TRANS" val="0.3"/>
  <p:tag name="KSO_WM_UNIT_TEXT_FILL_FORE_SCHEMECOLOR_INDEX_BRIGHTNESS" val="0"/>
  <p:tag name="KSO_WM_UNIT_TEXT_FILL_TYPE" val="1"/>
  <p:tag name="KSO_WM_UNIT_TYPE" val="m_h_i"/>
</p:tagLst>
</file>

<file path=ppt/tags/tag179.xml><?xml version="1.0" encoding="utf-8"?>
<p:tagLst xmlns:p="http://schemas.openxmlformats.org/presentationml/2006/main">
  <p:tag name="KSO_WM_BEAUTIFY_FLAG" val="#wm#"/>
  <p:tag name="KSO_WM_DIAGRAM_COLOR_MATCH_VALUE" val="{&quot;shape&quot;:{&quot;fill&quot;:{&quot;gradient&quot;:[{&quot;brightness&quot;:0,&quot;colorType&quot;:1,&quot;foreColorIndex&quot;:5,&quot;pos&quot;:0.47999998927116394,&quot;transparency&quot;:0},{&quot;brightness&quot;:0.4000000059604645,&quot;colorType&quot;:1,&quot;foreColorIndex&quot;:5,&quot;pos&quot;:0,&quot;transparency&quot;:0},{&quot;brightness&quot;:0,&quot;colorType&quot;:1,&quot;foreColorIndex&quot;:5,&quot;pos&quot;:0.8100000023841858,&quot;transparency&quot;:0},{&quot;brightness&quot;:0,&quot;colorType&quot;:1,&quot;foreColorIndex&quot;:5,&quot;pos&quot;:1,&quot;transparency&quot;:0}],&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2"/>
  <p:tag name="KSO_WM_DIAGRAM_GROUP_CODE" val="m1-1"/>
  <p:tag name="KSO_WM_DIAGRAM_MAX_ITEMCNT" val="8"/>
  <p:tag name="KSO_WM_DIAGRAM_MIN_ITEMCNT" val="2"/>
  <p:tag name="KSO_WM_DIAGRAM_VERSION" val="3"/>
  <p:tag name="KSO_WM_DIAGRAM_VIRTUALLY_FRAME" val="{&quot;height&quot;:378.4,&quot;width&quot;:846.4872440944882}"/>
  <p:tag name="KSO_WM_TAG_VERSION" val="3.0"/>
  <p:tag name="KSO_WM_TEMPLATE_CATEGORY" val="diagram"/>
  <p:tag name="KSO_WM_TEMPLATE_INDEX" val="20230319"/>
  <p:tag name="KSO_WM_UNIT_COMPATIBLE" val="0"/>
  <p:tag name="KSO_WM_UNIT_DIAGRAM_ISNUMVISUAL" val="0"/>
  <p:tag name="KSO_WM_UNIT_DIAGRAM_ISREFERUNIT" val="0"/>
  <p:tag name="KSO_WM_UNIT_FILL_FORE_SCHEMECOLOR_INDEX" val="5"/>
  <p:tag name="KSO_WM_UNIT_HIGHLIGHT" val="0"/>
  <p:tag name="KSO_WM_UNIT_ID" val="diagram20230319_6*m_h_a*1_5_1"/>
  <p:tag name="KSO_WM_UNIT_INDEX" val="1_5_1"/>
  <p:tag name="KSO_WM_UNIT_ISCONTENTSTITLE" val="0"/>
  <p:tag name="KSO_WM_UNIT_ISNUMDGMTITLE" val="0"/>
  <p:tag name="KSO_WM_UNIT_LAYERLEVEL" val="1_1_1"/>
  <p:tag name="KSO_WM_UNIT_LINE_FORE_SCHEMECOLOR_INDEX" val="5"/>
  <p:tag name="KSO_WM_UNIT_NOCLEAR" val="0"/>
  <p:tag name="KSO_WM_UNIT_PRESET_TEXT" val="添加标题"/>
  <p:tag name="KSO_WM_UNIT_TYPE" val="m_h_a"/>
</p:tagLst>
</file>

<file path=ppt/tags/tag180.xml><?xml version="1.0" encoding="utf-8"?>
<p:tagLst xmlns:p="http://schemas.openxmlformats.org/presentationml/2006/main">
  <p:tag name="KSO_WM_BEAUTIFY_FLAG" val="#wm#"/>
  <p:tag name="KSO_WM_DIAGRAM_COLOR_MATCH_VALUE" val="{&quot;shape&quot;:{&quot;fill&quot;:{&quot;gradient&quot;:[{&quot;brightness&quot;:0,&quot;colorType&quot;:1,&quot;foreColorIndex&quot;:5,&quot;pos&quot;:0.5400000214576721,&quot;transparency&quot;:0},{&quot;brightness&quot;:0.4000000059604645,&quot;colorType&quot;:1,&quot;foreColorIndex&quot;:5,&quot;pos&quot;:0,&quot;transparency&quot;:0}],&quot;type&quot;:3},&quot;glow&quot;:{&quot;colorType&quot;:0},&quot;line&quot;:{&quot;gradient&quot;:[{&quot;brightness&quot;:0,&quot;colorType&quot;:2,&quot;pos&quot;:0.3700000047683716,&quot;rgb&quot;:&quot;#ffffff&quot;,&quot;transparency&quot;:0},{&quot;brightness&quot;:0.800000011920929,&quot;colorType&quot;:1,&quot;foreColorIndex&quot;:5,&quot;pos&quot;:0,&quot;transparency&quot;:0},{&quot;brightness&quot;:0,&quot;colorType&quot;:2,&quot;pos&quot;:1,&quot;rgb&quot;:&quot;#ffffff&quot;,&quot;transparency&quot;:0},{&quot;brightness&quot;:0.800000011920929,&quot;colorType&quot;:1,&quot;foreColorIndex&quot;:5,&quot;pos&quot;:0.7099999785423279,&quot;transparency&quot;:0}],&quot;type&quot;:2},&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2"/>
  <p:tag name="KSO_WM_DIAGRAM_GROUP_CODE" val="m1-1"/>
  <p:tag name="KSO_WM_DIAGRAM_MAX_ITEMCNT" val="8"/>
  <p:tag name="KSO_WM_DIAGRAM_MIN_ITEMCNT" val="2"/>
  <p:tag name="KSO_WM_DIAGRAM_VERSION" val="3"/>
  <p:tag name="KSO_WM_DIAGRAM_VIRTUALLY_FRAME" val="{&quot;height&quot;:378.4,&quot;width&quot;:846.4872440944882}"/>
  <p:tag name="KSO_WM_TAG_VERSION" val="3.0"/>
  <p:tag name="KSO_WM_TEMPLATE_CATEGORY" val="diagram"/>
  <p:tag name="KSO_WM_TEMPLATE_INDEX" val="20230319"/>
  <p:tag name="KSO_WM_UNIT_COMPATIBLE" val="0"/>
  <p:tag name="KSO_WM_UNIT_DIAGRAM_ISNUMVISUAL" val="0"/>
  <p:tag name="KSO_WM_UNIT_DIAGRAM_ISREFERUNIT" val="0"/>
  <p:tag name="KSO_WM_UNIT_FILL_FORE_SCHEMECOLOR_INDEX" val="5"/>
  <p:tag name="KSO_WM_UNIT_FILL_FORE_SCHEMECOLOR_INDEX_1" val="10"/>
  <p:tag name="KSO_WM_UNIT_FILL_FORE_SCHEMECOLOR_INDEX_1_BRIGHTNESS" val="0"/>
  <p:tag name="KSO_WM_UNIT_FILL_FORE_SCHEMECOLOR_INDEX_1_POS" val="0.04"/>
  <p:tag name="KSO_WM_UNIT_FILL_FORE_SCHEMECOLOR_INDEX_1_TRANS" val="0"/>
  <p:tag name="KSO_WM_UNIT_FILL_FORE_SCHEMECOLOR_INDEX_2" val="5"/>
  <p:tag name="KSO_WM_UNIT_FILL_FORE_SCHEMECOLOR_INDEX_2_BRIGHTNESS" val="0"/>
  <p:tag name="KSO_WM_UNIT_FILL_FORE_SCHEMECOLOR_INDEX_2_POS" val="0.54"/>
  <p:tag name="KSO_WM_UNIT_FILL_FORE_SCHEMECOLOR_INDEX_2_TRANS" val="0"/>
  <p:tag name="KSO_WM_UNIT_FILL_FORE_SCHEMECOLOR_INDEX_3" val="5"/>
  <p:tag name="KSO_WM_UNIT_FILL_FORE_SCHEMECOLOR_INDEX_3_BRIGHTNESS" val="0"/>
  <p:tag name="KSO_WM_UNIT_FILL_FORE_SCHEMECOLOR_INDEX_3_POS" val="1"/>
  <p:tag name="KSO_WM_UNIT_FILL_FORE_SCHEMECOLOR_INDEX_3_TRANS" val="0"/>
  <p:tag name="KSO_WM_UNIT_FILL_GRADIENT_ANGLE" val="45"/>
  <p:tag name="KSO_WM_UNIT_FILL_GRADIENT_DIRECTION" val="0"/>
  <p:tag name="KSO_WM_UNIT_FILL_GRADIENT_TYPE" val="0"/>
  <p:tag name="KSO_WM_UNIT_FILL_TYPE" val="3"/>
  <p:tag name="KSO_WM_UNIT_HIGHLIGHT" val="0"/>
  <p:tag name="KSO_WM_UNIT_ID" val="diagram20230319_6*m_h_i*1_5_1"/>
  <p:tag name="KSO_WM_UNIT_INDEX" val="1_5_1"/>
  <p:tag name="KSO_WM_UNIT_LAYERLEVEL" val="1_1_1"/>
  <p:tag name="KSO_WM_UNIT_LINE_FORE_SCHEMECOLOR_INDEX_1" val="5"/>
  <p:tag name="KSO_WM_UNIT_LINE_FORE_SCHEMECOLOR_INDEX_1_BRIGHTNESS" val="0.95"/>
  <p:tag name="KSO_WM_UNIT_LINE_FORE_SCHEMECOLOR_INDEX_1_POS" val="0.09"/>
  <p:tag name="KSO_WM_UNIT_LINE_FORE_SCHEMECOLOR_INDEX_1_TRANS" val="0.3"/>
  <p:tag name="KSO_WM_UNIT_TEXT_FILL_FORE_SCHEMECOLOR_INDEX_BRIGHTNESS" val="0"/>
  <p:tag name="KSO_WM_UNIT_TEXT_FILL_TYPE" val="1"/>
  <p:tag name="KSO_WM_UNIT_TYPE" val="m_h_i"/>
</p:tagLst>
</file>

<file path=ppt/tags/tag181.xml><?xml version="1.0" encoding="utf-8"?>
<p:tagLst xmlns:p="http://schemas.openxmlformats.org/presentationml/2006/main">
  <p:tag name="KSO_WM_BEAUTIFY_FLAG" val="#wm#"/>
  <p:tag name="KSO_WM_DIAGRAM_COLOR_MATCH_VALUE" val="{&quot;shape&quot;:{&quot;fill&quot;:{&quot;gradient&quot;:[{&quot;brightness&quot;:0,&quot;colorType&quot;:1,&quot;foreColorIndex&quot;:8,&quot;pos&quot;:0.5400000214576721,&quot;transparency&quot;:0},{&quot;brightness&quot;:0.800000011920929,&quot;colorType&quot;:1,&quot;foreColorIndex&quot;:8,&quot;pos&quot;:0,&quot;transparency&quot;:0},{&quot;brightness&quot;:0,&quot;colorType&quot;:1,&quot;foreColorIndex&quot;:8,&quot;pos&quot;:0.8100000023841858,&quot;transparency&quot;:0},{&quot;brightness&quot;:0.4000000059604645,&quot;colorType&quot;:1,&quot;foreColorIndex&quot;:8,&quot;pos&quot;:1,&quot;transparency&quot;:0}],&quot;type&quot;:3},&quot;glow&quot;:{&quot;colorType&quot;:0},&quot;line&quot;:{&quot;gradient&quot;:[{&quot;brightness&quot;:0,&quot;colorType&quot;:2,&quot;pos&quot;:0.3700000047683716,&quot;rgb&quot;:&quot;#ffffff&quot;,&quot;transparency&quot;:0},{&quot;brightness&quot;:0.800000011920929,&quot;colorType&quot;:1,&quot;foreColorIndex&quot;:8,&quot;pos&quot;:0,&quot;transparency&quot;:0},{&quot;brightness&quot;:0,&quot;colorType&quot;:2,&quot;pos&quot;:1,&quot;rgb&quot;:&quot;#ffffff&quot;,&quot;transparency&quot;:0},{&quot;brightness&quot;:0.800000011920929,&quot;colorType&quot;:1,&quot;foreColorIndex&quot;:8,&quot;pos&quot;:0.7099999785423279,&quot;transparency&quot;:0}],&quot;type&quot;:2},&quot;shadow&quot;:{&quot;brightness&quot;:0,&quot;colorType&quot;:1,&quot;foreColorIndex&quot;:8,&quot;transparency&quot;:0.5400000214576721},&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2"/>
  <p:tag name="KSO_WM_DIAGRAM_GROUP_CODE" val="m1-1"/>
  <p:tag name="KSO_WM_DIAGRAM_MAX_ITEMCNT" val="8"/>
  <p:tag name="KSO_WM_DIAGRAM_MIN_ITEMCNT" val="2"/>
  <p:tag name="KSO_WM_DIAGRAM_VERSION" val="3"/>
  <p:tag name="KSO_WM_DIAGRAM_VIRTUALLY_FRAME" val="{&quot;height&quot;:378.4,&quot;width&quot;:846.4872440944882}"/>
  <p:tag name="KSO_WM_TAG_VERSION" val="3.0"/>
  <p:tag name="KSO_WM_TEMPLATE_CATEGORY" val="diagram"/>
  <p:tag name="KSO_WM_TEMPLATE_INDEX" val="20230319"/>
  <p:tag name="KSO_WM_UNIT_COMPATIBLE" val="0"/>
  <p:tag name="KSO_WM_UNIT_DIAGRAM_ISNUMVISUAL" val="0"/>
  <p:tag name="KSO_WM_UNIT_DIAGRAM_ISREFERUNIT" val="0"/>
  <p:tag name="KSO_WM_UNIT_FILL_FORE_SCHEMECOLOR_INDEX" val="8"/>
  <p:tag name="KSO_WM_UNIT_FILL_FORE_SCHEMECOLOR_INDEX_1" val="10"/>
  <p:tag name="KSO_WM_UNIT_FILL_FORE_SCHEMECOLOR_INDEX_1_BRIGHTNESS" val="0"/>
  <p:tag name="KSO_WM_UNIT_FILL_FORE_SCHEMECOLOR_INDEX_1_POS" val="0.04"/>
  <p:tag name="KSO_WM_UNIT_FILL_FORE_SCHEMECOLOR_INDEX_1_TRANS" val="0"/>
  <p:tag name="KSO_WM_UNIT_FILL_FORE_SCHEMECOLOR_INDEX_2" val="5"/>
  <p:tag name="KSO_WM_UNIT_FILL_FORE_SCHEMECOLOR_INDEX_2_BRIGHTNESS" val="0"/>
  <p:tag name="KSO_WM_UNIT_FILL_FORE_SCHEMECOLOR_INDEX_2_POS" val="0.54"/>
  <p:tag name="KSO_WM_UNIT_FILL_FORE_SCHEMECOLOR_INDEX_2_TRANS" val="0"/>
  <p:tag name="KSO_WM_UNIT_FILL_FORE_SCHEMECOLOR_INDEX_3" val="5"/>
  <p:tag name="KSO_WM_UNIT_FILL_FORE_SCHEMECOLOR_INDEX_3_BRIGHTNESS" val="0"/>
  <p:tag name="KSO_WM_UNIT_FILL_FORE_SCHEMECOLOR_INDEX_3_POS" val="1"/>
  <p:tag name="KSO_WM_UNIT_FILL_FORE_SCHEMECOLOR_INDEX_3_TRANS" val="0"/>
  <p:tag name="KSO_WM_UNIT_FILL_GRADIENT_ANGLE" val="45"/>
  <p:tag name="KSO_WM_UNIT_FILL_GRADIENT_DIRECTION" val="0"/>
  <p:tag name="KSO_WM_UNIT_FILL_GRADIENT_TYPE" val="0"/>
  <p:tag name="KSO_WM_UNIT_FILL_TYPE" val="3"/>
  <p:tag name="KSO_WM_UNIT_HIGHLIGHT" val="0"/>
  <p:tag name="KSO_WM_UNIT_ID" val="diagram20230319_6*m_h_i*1_2_1"/>
  <p:tag name="KSO_WM_UNIT_INDEX" val="1_2_1"/>
  <p:tag name="KSO_WM_UNIT_LAYERLEVEL" val="1_1_1"/>
  <p:tag name="KSO_WM_UNIT_LINE_FORE_SCHEMECOLOR_INDEX_1" val="5"/>
  <p:tag name="KSO_WM_UNIT_LINE_FORE_SCHEMECOLOR_INDEX_1_BRIGHTNESS" val="0.95"/>
  <p:tag name="KSO_WM_UNIT_LINE_FORE_SCHEMECOLOR_INDEX_1_POS" val="0.09"/>
  <p:tag name="KSO_WM_UNIT_LINE_FORE_SCHEMECOLOR_INDEX_1_TRANS" val="0.3"/>
  <p:tag name="KSO_WM_UNIT_TEXT_FILL_FORE_SCHEMECOLOR_INDEX_BRIGHTNESS" val="0"/>
  <p:tag name="KSO_WM_UNIT_TEXT_FILL_TYPE" val="1"/>
  <p:tag name="KSO_WM_UNIT_TYPE" val="m_h_i"/>
</p:tagLst>
</file>

<file path=ppt/tags/tag182.xml><?xml version="1.0" encoding="utf-8"?>
<p:tagLst xmlns:p="http://schemas.openxmlformats.org/presentationml/2006/main">
  <p:tag name="KSO_WM_BEAUTIFY_FLAG" val="#wm#"/>
  <p:tag name="KSO_WM_DIAGRAM_COLOR_MATCH_VALUE" val="{&quot;shape&quot;:{&quot;fill&quot;:{&quot;gradient&quot;:[{&quot;brightness&quot;:0,&quot;colorType&quot;:1,&quot;foreColorIndex&quot;:8,&quot;pos&quot;:0.47999998927116394,&quot;transparency&quot;:0},{&quot;brightness&quot;:0.4000000059604645,&quot;colorType&quot;:1,&quot;foreColorIndex&quot;:8,&quot;pos&quot;:0,&quot;transparency&quot;:0},{&quot;brightness&quot;:0,&quot;colorType&quot;:1,&quot;foreColorIndex&quot;:8,&quot;pos&quot;:0.8100000023841858,&quot;transparency&quot;:0},{&quot;brightness&quot;:0.4000000059604645,&quot;colorType&quot;:1,&quot;foreColorIndex&quot;:8,&quot;pos&quot;:1,&quot;transparency&quot;:0}],&quot;type&quot;:3},&quot;glow&quot;:{&quot;colorType&quot;:0},&quot;line&quot;:{&quot;solidLine&quot;:{&quot;brightness&quot;:0,&quot;colorType&quot;:1,&quot;foreColorIndex&quot;:8,&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2"/>
  <p:tag name="KSO_WM_DIAGRAM_GROUP_CODE" val="m1-1"/>
  <p:tag name="KSO_WM_DIAGRAM_MAX_ITEMCNT" val="8"/>
  <p:tag name="KSO_WM_DIAGRAM_MIN_ITEMCNT" val="2"/>
  <p:tag name="KSO_WM_DIAGRAM_VERSION" val="3"/>
  <p:tag name="KSO_WM_DIAGRAM_VIRTUALLY_FRAME" val="{&quot;height&quot;:378.4,&quot;width&quot;:846.4872440944882}"/>
  <p:tag name="KSO_WM_TAG_VERSION" val="3.0"/>
  <p:tag name="KSO_WM_TEMPLATE_CATEGORY" val="diagram"/>
  <p:tag name="KSO_WM_TEMPLATE_INDEX" val="20230319"/>
  <p:tag name="KSO_WM_UNIT_COMPATIBLE" val="0"/>
  <p:tag name="KSO_WM_UNIT_DIAGRAM_ISNUMVISUAL" val="0"/>
  <p:tag name="KSO_WM_UNIT_DIAGRAM_ISREFERUNIT" val="0"/>
  <p:tag name="KSO_WM_UNIT_FILL_FORE_SCHEMECOLOR_INDEX" val="8"/>
  <p:tag name="KSO_WM_UNIT_HIGHLIGHT" val="0"/>
  <p:tag name="KSO_WM_UNIT_ID" val="diagram20230319_6*m_h_a*1_2_1"/>
  <p:tag name="KSO_WM_UNIT_INDEX" val="1_2_1"/>
  <p:tag name="KSO_WM_UNIT_ISCONTENTSTITLE" val="0"/>
  <p:tag name="KSO_WM_UNIT_ISNUMDGMTITLE" val="0"/>
  <p:tag name="KSO_WM_UNIT_LAYERLEVEL" val="1_1_1"/>
  <p:tag name="KSO_WM_UNIT_LINE_FORE_SCHEMECOLOR_INDEX" val="8"/>
  <p:tag name="KSO_WM_UNIT_NOCLEAR" val="0"/>
  <p:tag name="KSO_WM_UNIT_PRESET_TEXT" val="添加标题"/>
  <p:tag name="KSO_WM_UNIT_TYPE" val="m_h_a"/>
  <p:tag name="KSO_WM_UNIT_VALUE" val="6"/>
</p:tagLst>
</file>

<file path=ppt/tags/tag183.xml><?xml version="1.0" encoding="utf-8"?>
<p:tagLst xmlns:p="http://schemas.openxmlformats.org/presentationml/2006/main">
  <p:tag name="KSO_WM_BEAUTIFY_FLAG" val="#wm#"/>
  <p:tag name="KSO_WM_DIAGRAM_COLOR_MATCH_VALUE" val="{&quot;shape&quot;:{&quot;fill&quot;:{&quot;gradient&quot;:[{&quot;brightness&quot;:0,&quot;colorType&quot;:1,&quot;foreColorIndex&quot;:8,&quot;pos&quot;:0.5400000214576721,&quot;transparency&quot;:0},{&quot;brightness&quot;:0.800000011920929,&quot;colorType&quot;:1,&quot;foreColorIndex&quot;:8,&quot;pos&quot;:0,&quot;transparency&quot;:0},{&quot;brightness&quot;:0,&quot;colorType&quot;:1,&quot;foreColorIndex&quot;:8,&quot;pos&quot;:0.8100000023841858,&quot;transparency&quot;:0},{&quot;brightness&quot;:0.4000000059604645,&quot;colorType&quot;:1,&quot;foreColorIndex&quot;:8,&quot;pos&quot;:1,&quot;transparency&quot;:0}],&quot;type&quot;:3},&quot;glow&quot;:{&quot;colorType&quot;:0},&quot;line&quot;:{&quot;gradient&quot;:[{&quot;brightness&quot;:0,&quot;colorType&quot;:2,&quot;pos&quot;:0.3700000047683716,&quot;rgb&quot;:&quot;#ffffff&quot;,&quot;transparency&quot;:0},{&quot;brightness&quot;:0.800000011920929,&quot;colorType&quot;:1,&quot;foreColorIndex&quot;:8,&quot;pos&quot;:0,&quot;transparency&quot;:0},{&quot;brightness&quot;:0,&quot;colorType&quot;:2,&quot;pos&quot;:1,&quot;rgb&quot;:&quot;#ffffff&quot;,&quot;transparency&quot;:0},{&quot;brightness&quot;:0.800000011920929,&quot;colorType&quot;:1,&quot;foreColorIndex&quot;:8,&quot;pos&quot;:0.7099999785423279,&quot;transparency&quot;:0}],&quot;type&quot;:2},&quot;shadow&quot;:{&quot;brightness&quot;:0,&quot;colorType&quot;:1,&quot;foreColorIndex&quot;:8,&quot;transparency&quot;:0.5400000214576721},&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2"/>
  <p:tag name="KSO_WM_DIAGRAM_GROUP_CODE" val="m1-1"/>
  <p:tag name="KSO_WM_DIAGRAM_MAX_ITEMCNT" val="8"/>
  <p:tag name="KSO_WM_DIAGRAM_MIN_ITEMCNT" val="2"/>
  <p:tag name="KSO_WM_DIAGRAM_VERSION" val="3"/>
  <p:tag name="KSO_WM_DIAGRAM_VIRTUALLY_FRAME" val="{&quot;height&quot;:378.4,&quot;width&quot;:846.4872440944882}"/>
  <p:tag name="KSO_WM_TAG_VERSION" val="3.0"/>
  <p:tag name="KSO_WM_TEMPLATE_CATEGORY" val="diagram"/>
  <p:tag name="KSO_WM_TEMPLATE_INDEX" val="20230319"/>
  <p:tag name="KSO_WM_UNIT_COMPATIBLE" val="0"/>
  <p:tag name="KSO_WM_UNIT_DIAGRAM_ISNUMVISUAL" val="0"/>
  <p:tag name="KSO_WM_UNIT_DIAGRAM_ISREFERUNIT" val="0"/>
  <p:tag name="KSO_WM_UNIT_FILL_FORE_SCHEMECOLOR_INDEX" val="8"/>
  <p:tag name="KSO_WM_UNIT_FILL_FORE_SCHEMECOLOR_INDEX_1" val="10"/>
  <p:tag name="KSO_WM_UNIT_FILL_FORE_SCHEMECOLOR_INDEX_1_BRIGHTNESS" val="0"/>
  <p:tag name="KSO_WM_UNIT_FILL_FORE_SCHEMECOLOR_INDEX_1_POS" val="0.04"/>
  <p:tag name="KSO_WM_UNIT_FILL_FORE_SCHEMECOLOR_INDEX_1_TRANS" val="0"/>
  <p:tag name="KSO_WM_UNIT_FILL_FORE_SCHEMECOLOR_INDEX_2" val="5"/>
  <p:tag name="KSO_WM_UNIT_FILL_FORE_SCHEMECOLOR_INDEX_2_BRIGHTNESS" val="0"/>
  <p:tag name="KSO_WM_UNIT_FILL_FORE_SCHEMECOLOR_INDEX_2_POS" val="0.54"/>
  <p:tag name="KSO_WM_UNIT_FILL_FORE_SCHEMECOLOR_INDEX_2_TRANS" val="0"/>
  <p:tag name="KSO_WM_UNIT_FILL_FORE_SCHEMECOLOR_INDEX_3" val="5"/>
  <p:tag name="KSO_WM_UNIT_FILL_FORE_SCHEMECOLOR_INDEX_3_BRIGHTNESS" val="0"/>
  <p:tag name="KSO_WM_UNIT_FILL_FORE_SCHEMECOLOR_INDEX_3_POS" val="1"/>
  <p:tag name="KSO_WM_UNIT_FILL_FORE_SCHEMECOLOR_INDEX_3_TRANS" val="0"/>
  <p:tag name="KSO_WM_UNIT_FILL_GRADIENT_ANGLE" val="45"/>
  <p:tag name="KSO_WM_UNIT_FILL_GRADIENT_DIRECTION" val="0"/>
  <p:tag name="KSO_WM_UNIT_FILL_GRADIENT_TYPE" val="0"/>
  <p:tag name="KSO_WM_UNIT_FILL_TYPE" val="3"/>
  <p:tag name="KSO_WM_UNIT_HIGHLIGHT" val="0"/>
  <p:tag name="KSO_WM_UNIT_ID" val="diagram20230319_6*m_h_i*1_4_1"/>
  <p:tag name="KSO_WM_UNIT_INDEX" val="1_4_1"/>
  <p:tag name="KSO_WM_UNIT_LAYERLEVEL" val="1_1_1"/>
  <p:tag name="KSO_WM_UNIT_LINE_FORE_SCHEMECOLOR_INDEX_1" val="5"/>
  <p:tag name="KSO_WM_UNIT_LINE_FORE_SCHEMECOLOR_INDEX_1_BRIGHTNESS" val="0.95"/>
  <p:tag name="KSO_WM_UNIT_LINE_FORE_SCHEMECOLOR_INDEX_1_POS" val="0.09"/>
  <p:tag name="KSO_WM_UNIT_LINE_FORE_SCHEMECOLOR_INDEX_1_TRANS" val="0.3"/>
  <p:tag name="KSO_WM_UNIT_TEXT_FILL_FORE_SCHEMECOLOR_INDEX_BRIGHTNESS" val="0"/>
  <p:tag name="KSO_WM_UNIT_TEXT_FILL_TYPE" val="1"/>
  <p:tag name="KSO_WM_UNIT_TYPE" val="m_h_i"/>
</p:tagLst>
</file>

<file path=ppt/tags/tag184.xml><?xml version="1.0" encoding="utf-8"?>
<p:tagLst xmlns:p="http://schemas.openxmlformats.org/presentationml/2006/main">
  <p:tag name="KSO_WM_BEAUTIFY_FLAG" val="#wm#"/>
  <p:tag name="KSO_WM_DIAGRAM_COLOR_MATCH_VALUE" val="{&quot;shape&quot;:{&quot;fill&quot;:{&quot;gradient&quot;:[{&quot;brightness&quot;:0,&quot;colorType&quot;:1,&quot;foreColorIndex&quot;:8,&quot;pos&quot;:0.47999998927116394,&quot;transparency&quot;:0},{&quot;brightness&quot;:0.4000000059604645,&quot;colorType&quot;:1,&quot;foreColorIndex&quot;:8,&quot;pos&quot;:0,&quot;transparency&quot;:0},{&quot;brightness&quot;:0,&quot;colorType&quot;:1,&quot;foreColorIndex&quot;:8,&quot;pos&quot;:0.8100000023841858,&quot;transparency&quot;:0},{&quot;brightness&quot;:0.4000000059604645,&quot;colorType&quot;:1,&quot;foreColorIndex&quot;:8,&quot;pos&quot;:1,&quot;transparency&quot;:0}],&quot;type&quot;:3},&quot;glow&quot;:{&quot;colorType&quot;:0},&quot;line&quot;:{&quot;solidLine&quot;:{&quot;brightness&quot;:0,&quot;colorType&quot;:1,&quot;foreColorIndex&quot;:8,&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2"/>
  <p:tag name="KSO_WM_DIAGRAM_GROUP_CODE" val="m1-1"/>
  <p:tag name="KSO_WM_DIAGRAM_MAX_ITEMCNT" val="8"/>
  <p:tag name="KSO_WM_DIAGRAM_MIN_ITEMCNT" val="2"/>
  <p:tag name="KSO_WM_DIAGRAM_VERSION" val="3"/>
  <p:tag name="KSO_WM_DIAGRAM_VIRTUALLY_FRAME" val="{&quot;height&quot;:378.4,&quot;width&quot;:846.4872440944882}"/>
  <p:tag name="KSO_WM_TAG_VERSION" val="3.0"/>
  <p:tag name="KSO_WM_TEMPLATE_CATEGORY" val="diagram"/>
  <p:tag name="KSO_WM_TEMPLATE_INDEX" val="20230319"/>
  <p:tag name="KSO_WM_UNIT_COMPATIBLE" val="0"/>
  <p:tag name="KSO_WM_UNIT_DIAGRAM_ISNUMVISUAL" val="0"/>
  <p:tag name="KSO_WM_UNIT_DIAGRAM_ISREFERUNIT" val="0"/>
  <p:tag name="KSO_WM_UNIT_FILL_FORE_SCHEMECOLOR_INDEX" val="8"/>
  <p:tag name="KSO_WM_UNIT_HIGHLIGHT" val="0"/>
  <p:tag name="KSO_WM_UNIT_ID" val="diagram20230319_6*m_h_a*1_4_1"/>
  <p:tag name="KSO_WM_UNIT_INDEX" val="1_4_1"/>
  <p:tag name="KSO_WM_UNIT_ISCONTENTSTITLE" val="0"/>
  <p:tag name="KSO_WM_UNIT_ISNUMDGMTITLE" val="0"/>
  <p:tag name="KSO_WM_UNIT_LAYERLEVEL" val="1_1_1"/>
  <p:tag name="KSO_WM_UNIT_LINE_FORE_SCHEMECOLOR_INDEX" val="8"/>
  <p:tag name="KSO_WM_UNIT_NOCLEAR" val="0"/>
  <p:tag name="KSO_WM_UNIT_PRESET_TEXT" val="添加标题"/>
  <p:tag name="KSO_WM_UNIT_TYPE" val="m_h_a"/>
</p:tagLst>
</file>

<file path=ppt/tags/tag185.xml><?xml version="1.0" encoding="utf-8"?>
<p:tagLst xmlns:p="http://schemas.openxmlformats.org/presentationml/2006/main">
  <p:tag name="KSO_WM_BEAUTIFY_FLAG" val="#wm#"/>
  <p:tag name="KSO_WM_DIAGRAM_COLOR_MATCH_VALUE" val="{&quot;shape&quot;:{&quot;fill&quot;:{&quot;gradient&quot;:[{&quot;brightness&quot;:0,&quot;colorType&quot;:1,&quot;foreColorIndex&quot;:5,&quot;pos&quot;:0.47999998927116394,&quot;transparency&quot;:0},{&quot;brightness&quot;:0.4000000059604645,&quot;colorType&quot;:1,&quot;foreColorIndex&quot;:5,&quot;pos&quot;:0,&quot;transparency&quot;:0},{&quot;brightness&quot;:0,&quot;colorType&quot;:1,&quot;foreColorIndex&quot;:5,&quot;pos&quot;:0.8100000023841858,&quot;transparency&quot;:0},{&quot;brightness&quot;:0,&quot;colorType&quot;:1,&quot;foreColorIndex&quot;:5,&quot;pos&quot;:1,&quot;transparency&quot;:0}],&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2"/>
  <p:tag name="KSO_WM_DIAGRAM_GROUP_CODE" val="m1-1"/>
  <p:tag name="KSO_WM_DIAGRAM_MAX_ITEMCNT" val="8"/>
  <p:tag name="KSO_WM_DIAGRAM_MIN_ITEMCNT" val="2"/>
  <p:tag name="KSO_WM_DIAGRAM_VERSION" val="3"/>
  <p:tag name="KSO_WM_DIAGRAM_VIRTUALLY_FRAME" val="{&quot;height&quot;:378.4,&quot;width&quot;:846.4872440944882}"/>
  <p:tag name="KSO_WM_TAG_VERSION" val="3.0"/>
  <p:tag name="KSO_WM_TEMPLATE_CATEGORY" val="diagram"/>
  <p:tag name="KSO_WM_TEMPLATE_INDEX" val="20230319"/>
  <p:tag name="KSO_WM_UNIT_COMPATIBLE" val="0"/>
  <p:tag name="KSO_WM_UNIT_DIAGRAM_ISNUMVISUAL" val="0"/>
  <p:tag name="KSO_WM_UNIT_DIAGRAM_ISREFERUNIT" val="0"/>
  <p:tag name="KSO_WM_UNIT_FILL_FORE_SCHEMECOLOR_INDEX" val="5"/>
  <p:tag name="KSO_WM_UNIT_HIGHLIGHT" val="0"/>
  <p:tag name="KSO_WM_UNIT_ID" val="diagram20230319_6*m_h_a*1_3_1"/>
  <p:tag name="KSO_WM_UNIT_INDEX" val="1_3_1"/>
  <p:tag name="KSO_WM_UNIT_ISCONTENTSTITLE" val="0"/>
  <p:tag name="KSO_WM_UNIT_ISNUMDGMTITLE" val="0"/>
  <p:tag name="KSO_WM_UNIT_LAYERLEVEL" val="1_1_1"/>
  <p:tag name="KSO_WM_UNIT_LINE_FORE_SCHEMECOLOR_INDEX" val="5"/>
  <p:tag name="KSO_WM_UNIT_NOCLEAR" val="0"/>
  <p:tag name="KSO_WM_UNIT_PRESET_TEXT" val="添加标题"/>
  <p:tag name="KSO_WM_UNIT_TYPE" val="m_h_a"/>
</p:tagLst>
</file>

<file path=ppt/tags/tag186.xml><?xml version="1.0" encoding="utf-8"?>
<p:tagLst xmlns:p="http://schemas.openxmlformats.org/presentationml/2006/main">
  <p:tag name="KSO_WM_BEAUTIFY_FLAG" val="#wm#"/>
  <p:tag name="KSO_WM_DIAGRAM_COLOR_MATCH_VALUE" val="{&quot;shape&quot;:{&quot;fill&quot;:{&quot;gradient&quot;:[{&quot;brightness&quot;:0,&quot;colorType&quot;:1,&quot;foreColorIndex&quot;:5,&quot;pos&quot;:0.5400000214576721,&quot;transparency&quot;:0},{&quot;brightness&quot;:0.4000000059604645,&quot;colorType&quot;:1,&quot;foreColorIndex&quot;:5,&quot;pos&quot;:0,&quot;transparency&quot;:0}],&quot;type&quot;:3},&quot;glow&quot;:{&quot;colorType&quot;:0},&quot;line&quot;:{&quot;gradient&quot;:[{&quot;brightness&quot;:0,&quot;colorType&quot;:2,&quot;pos&quot;:0.3700000047683716,&quot;rgb&quot;:&quot;#ffffff&quot;,&quot;transparency&quot;:0},{&quot;brightness&quot;:0.800000011920929,&quot;colorType&quot;:1,&quot;foreColorIndex&quot;:5,&quot;pos&quot;:0,&quot;transparency&quot;:0},{&quot;brightness&quot;:0,&quot;colorType&quot;:2,&quot;pos&quot;:1,&quot;rgb&quot;:&quot;#ffffff&quot;,&quot;transparency&quot;:0},{&quot;brightness&quot;:0.800000011920929,&quot;colorType&quot;:1,&quot;foreColorIndex&quot;:5,&quot;pos&quot;:0.7099999785423279,&quot;transparency&quot;:0}],&quot;type&quot;:2},&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2"/>
  <p:tag name="KSO_WM_DIAGRAM_GROUP_CODE" val="m1-1"/>
  <p:tag name="KSO_WM_DIAGRAM_MAX_ITEMCNT" val="8"/>
  <p:tag name="KSO_WM_DIAGRAM_MIN_ITEMCNT" val="2"/>
  <p:tag name="KSO_WM_DIAGRAM_VERSION" val="3"/>
  <p:tag name="KSO_WM_DIAGRAM_VIRTUALLY_FRAME" val="{&quot;height&quot;:378.4,&quot;width&quot;:846.4872440944882}"/>
  <p:tag name="KSO_WM_TAG_VERSION" val="3.0"/>
  <p:tag name="KSO_WM_TEMPLATE_CATEGORY" val="diagram"/>
  <p:tag name="KSO_WM_TEMPLATE_INDEX" val="20230319"/>
  <p:tag name="KSO_WM_UNIT_COMPATIBLE" val="0"/>
  <p:tag name="KSO_WM_UNIT_DIAGRAM_ISNUMVISUAL" val="0"/>
  <p:tag name="KSO_WM_UNIT_DIAGRAM_ISREFERUNIT" val="0"/>
  <p:tag name="KSO_WM_UNIT_FILL_FORE_SCHEMECOLOR_INDEX" val="5"/>
  <p:tag name="KSO_WM_UNIT_FILL_FORE_SCHEMECOLOR_INDEX_1" val="10"/>
  <p:tag name="KSO_WM_UNIT_FILL_FORE_SCHEMECOLOR_INDEX_1_BRIGHTNESS" val="0"/>
  <p:tag name="KSO_WM_UNIT_FILL_FORE_SCHEMECOLOR_INDEX_1_POS" val="0.04"/>
  <p:tag name="KSO_WM_UNIT_FILL_FORE_SCHEMECOLOR_INDEX_1_TRANS" val="0"/>
  <p:tag name="KSO_WM_UNIT_FILL_FORE_SCHEMECOLOR_INDEX_2" val="5"/>
  <p:tag name="KSO_WM_UNIT_FILL_FORE_SCHEMECOLOR_INDEX_2_BRIGHTNESS" val="0"/>
  <p:tag name="KSO_WM_UNIT_FILL_FORE_SCHEMECOLOR_INDEX_2_POS" val="0.54"/>
  <p:tag name="KSO_WM_UNIT_FILL_FORE_SCHEMECOLOR_INDEX_2_TRANS" val="0"/>
  <p:tag name="KSO_WM_UNIT_FILL_FORE_SCHEMECOLOR_INDEX_3" val="5"/>
  <p:tag name="KSO_WM_UNIT_FILL_FORE_SCHEMECOLOR_INDEX_3_BRIGHTNESS" val="0"/>
  <p:tag name="KSO_WM_UNIT_FILL_FORE_SCHEMECOLOR_INDEX_3_POS" val="1"/>
  <p:tag name="KSO_WM_UNIT_FILL_FORE_SCHEMECOLOR_INDEX_3_TRANS" val="0"/>
  <p:tag name="KSO_WM_UNIT_FILL_GRADIENT_ANGLE" val="45"/>
  <p:tag name="KSO_WM_UNIT_FILL_GRADIENT_DIRECTION" val="0"/>
  <p:tag name="KSO_WM_UNIT_FILL_GRADIENT_TYPE" val="0"/>
  <p:tag name="KSO_WM_UNIT_FILL_TYPE" val="3"/>
  <p:tag name="KSO_WM_UNIT_HIGHLIGHT" val="0"/>
  <p:tag name="KSO_WM_UNIT_ID" val="diagram20230319_6*m_h_i*1_3_1"/>
  <p:tag name="KSO_WM_UNIT_INDEX" val="1_3_1"/>
  <p:tag name="KSO_WM_UNIT_LAYERLEVEL" val="1_1_1"/>
  <p:tag name="KSO_WM_UNIT_LINE_FORE_SCHEMECOLOR_INDEX_1" val="5"/>
  <p:tag name="KSO_WM_UNIT_LINE_FORE_SCHEMECOLOR_INDEX_1_BRIGHTNESS" val="0.95"/>
  <p:tag name="KSO_WM_UNIT_LINE_FORE_SCHEMECOLOR_INDEX_1_POS" val="0.09"/>
  <p:tag name="KSO_WM_UNIT_LINE_FORE_SCHEMECOLOR_INDEX_1_TRANS" val="0.3"/>
  <p:tag name="KSO_WM_UNIT_TEXT_FILL_FORE_SCHEMECOLOR_INDEX_BRIGHTNESS" val="0"/>
  <p:tag name="KSO_WM_UNIT_TEXT_FILL_TYPE" val="1"/>
  <p:tag name="KSO_WM_UNIT_TYPE" val="m_h_i"/>
</p:tagLst>
</file>

<file path=ppt/tags/tag187.xml><?xml version="1.0" encoding="utf-8"?>
<p:tagLst xmlns:p="http://schemas.openxmlformats.org/presentationml/2006/main">
  <p:tag name="KSO_WM_BEAUTIFY_FLAG" val="#wm#"/>
  <p:tag name="KSO_WM_DIAGRAM_COLOR_MATCH_VALUE" val="{&quot;shape&quot;:{&quot;fill&quot;:{&quot;gradient&quot;:[{&quot;brightness&quot;:0,&quot;colorType&quot;:1,&quot;foreColorIndex&quot;:8,&quot;pos&quot;:0.5400000214576721,&quot;transparency&quot;:0},{&quot;brightness&quot;:0.800000011920929,&quot;colorType&quot;:1,&quot;foreColorIndex&quot;:8,&quot;pos&quot;:0,&quot;transparency&quot;:0},{&quot;brightness&quot;:0,&quot;colorType&quot;:1,&quot;foreColorIndex&quot;:8,&quot;pos&quot;:0.8100000023841858,&quot;transparency&quot;:0},{&quot;brightness&quot;:0.4000000059604645,&quot;colorType&quot;:1,&quot;foreColorIndex&quot;:8,&quot;pos&quot;:1,&quot;transparency&quot;:0}],&quot;type&quot;:3},&quot;glow&quot;:{&quot;colorType&quot;:0},&quot;line&quot;:{&quot;gradient&quot;:[{&quot;brightness&quot;:0,&quot;colorType&quot;:2,&quot;pos&quot;:0.3700000047683716,&quot;rgb&quot;:&quot;#ffffff&quot;,&quot;transparency&quot;:0},{&quot;brightness&quot;:0.800000011920929,&quot;colorType&quot;:1,&quot;foreColorIndex&quot;:8,&quot;pos&quot;:0,&quot;transparency&quot;:0},{&quot;brightness&quot;:0,&quot;colorType&quot;:2,&quot;pos&quot;:1,&quot;rgb&quot;:&quot;#ffffff&quot;,&quot;transparency&quot;:0},{&quot;brightness&quot;:0.800000011920929,&quot;colorType&quot;:1,&quot;foreColorIndex&quot;:8,&quot;pos&quot;:0.7099999785423279,&quot;transparency&quot;:0}],&quot;type&quot;:2},&quot;shadow&quot;:{&quot;brightness&quot;:0,&quot;colorType&quot;:1,&quot;foreColorIndex&quot;:8,&quot;transparency&quot;:0.5400000214576721},&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2"/>
  <p:tag name="KSO_WM_DIAGRAM_GROUP_CODE" val="m1-1"/>
  <p:tag name="KSO_WM_DIAGRAM_MAX_ITEMCNT" val="8"/>
  <p:tag name="KSO_WM_DIAGRAM_MIN_ITEMCNT" val="2"/>
  <p:tag name="KSO_WM_DIAGRAM_VERSION" val="3"/>
  <p:tag name="KSO_WM_DIAGRAM_VIRTUALLY_FRAME" val="{&quot;height&quot;:378.4,&quot;width&quot;:846.4872440944882}"/>
  <p:tag name="KSO_WM_TAG_VERSION" val="3.0"/>
  <p:tag name="KSO_WM_TEMPLATE_CATEGORY" val="diagram"/>
  <p:tag name="KSO_WM_TEMPLATE_INDEX" val="20230319"/>
  <p:tag name="KSO_WM_UNIT_COMPATIBLE" val="0"/>
  <p:tag name="KSO_WM_UNIT_DIAGRAM_ISNUMVISUAL" val="0"/>
  <p:tag name="KSO_WM_UNIT_DIAGRAM_ISREFERUNIT" val="0"/>
  <p:tag name="KSO_WM_UNIT_FILL_FORE_SCHEMECOLOR_INDEX" val="8"/>
  <p:tag name="KSO_WM_UNIT_FILL_FORE_SCHEMECOLOR_INDEX_1" val="10"/>
  <p:tag name="KSO_WM_UNIT_FILL_FORE_SCHEMECOLOR_INDEX_1_BRIGHTNESS" val="0"/>
  <p:tag name="KSO_WM_UNIT_FILL_FORE_SCHEMECOLOR_INDEX_1_POS" val="0.04"/>
  <p:tag name="KSO_WM_UNIT_FILL_FORE_SCHEMECOLOR_INDEX_1_TRANS" val="0"/>
  <p:tag name="KSO_WM_UNIT_FILL_FORE_SCHEMECOLOR_INDEX_2" val="5"/>
  <p:tag name="KSO_WM_UNIT_FILL_FORE_SCHEMECOLOR_INDEX_2_BRIGHTNESS" val="0"/>
  <p:tag name="KSO_WM_UNIT_FILL_FORE_SCHEMECOLOR_INDEX_2_POS" val="0.54"/>
  <p:tag name="KSO_WM_UNIT_FILL_FORE_SCHEMECOLOR_INDEX_2_TRANS" val="0"/>
  <p:tag name="KSO_WM_UNIT_FILL_FORE_SCHEMECOLOR_INDEX_3" val="5"/>
  <p:tag name="KSO_WM_UNIT_FILL_FORE_SCHEMECOLOR_INDEX_3_BRIGHTNESS" val="0"/>
  <p:tag name="KSO_WM_UNIT_FILL_FORE_SCHEMECOLOR_INDEX_3_POS" val="1"/>
  <p:tag name="KSO_WM_UNIT_FILL_FORE_SCHEMECOLOR_INDEX_3_TRANS" val="0"/>
  <p:tag name="KSO_WM_UNIT_FILL_GRADIENT_ANGLE" val="45"/>
  <p:tag name="KSO_WM_UNIT_FILL_GRADIENT_DIRECTION" val="0"/>
  <p:tag name="KSO_WM_UNIT_FILL_GRADIENT_TYPE" val="0"/>
  <p:tag name="KSO_WM_UNIT_FILL_TYPE" val="3"/>
  <p:tag name="KSO_WM_UNIT_HIGHLIGHT" val="0"/>
  <p:tag name="KSO_WM_UNIT_ID" val="diagram20230319_6*m_h_i*1_6_1"/>
  <p:tag name="KSO_WM_UNIT_INDEX" val="1_6_1"/>
  <p:tag name="KSO_WM_UNIT_LAYERLEVEL" val="1_1_1"/>
  <p:tag name="KSO_WM_UNIT_LINE_FORE_SCHEMECOLOR_INDEX_1" val="5"/>
  <p:tag name="KSO_WM_UNIT_LINE_FORE_SCHEMECOLOR_INDEX_1_BRIGHTNESS" val="0.95"/>
  <p:tag name="KSO_WM_UNIT_LINE_FORE_SCHEMECOLOR_INDEX_1_POS" val="0.09"/>
  <p:tag name="KSO_WM_UNIT_LINE_FORE_SCHEMECOLOR_INDEX_1_TRANS" val="0.3"/>
  <p:tag name="KSO_WM_UNIT_TEXT_FILL_FORE_SCHEMECOLOR_INDEX_BRIGHTNESS" val="0"/>
  <p:tag name="KSO_WM_UNIT_TEXT_FILL_TYPE" val="1"/>
  <p:tag name="KSO_WM_UNIT_TYPE" val="m_h_i"/>
</p:tagLst>
</file>

<file path=ppt/tags/tag188.xml><?xml version="1.0" encoding="utf-8"?>
<p:tagLst xmlns:p="http://schemas.openxmlformats.org/presentationml/2006/main">
  <p:tag name="KSO_WM_BEAUTIFY_FLAG" val="#wm#"/>
  <p:tag name="KSO_WM_DIAGRAM_COLOR_MATCH_VALUE" val="{&quot;shape&quot;:{&quot;fill&quot;:{&quot;gradient&quot;:[{&quot;brightness&quot;:0,&quot;colorType&quot;:1,&quot;foreColorIndex&quot;:8,&quot;pos&quot;:0.47999998927116394,&quot;transparency&quot;:0},{&quot;brightness&quot;:0.4000000059604645,&quot;colorType&quot;:1,&quot;foreColorIndex&quot;:8,&quot;pos&quot;:0,&quot;transparency&quot;:0},{&quot;brightness&quot;:0,&quot;colorType&quot;:1,&quot;foreColorIndex&quot;:8,&quot;pos&quot;:0.8100000023841858,&quot;transparency&quot;:0},{&quot;brightness&quot;:0.4000000059604645,&quot;colorType&quot;:1,&quot;foreColorIndex&quot;:8,&quot;pos&quot;:1,&quot;transparency&quot;:0}],&quot;type&quot;:3},&quot;glow&quot;:{&quot;colorType&quot;:0},&quot;line&quot;:{&quot;solidLine&quot;:{&quot;brightness&quot;:0,&quot;colorType&quot;:1,&quot;foreColorIndex&quot;:8,&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2"/>
  <p:tag name="KSO_WM_DIAGRAM_GROUP_CODE" val="m1-1"/>
  <p:tag name="KSO_WM_DIAGRAM_MAX_ITEMCNT" val="8"/>
  <p:tag name="KSO_WM_DIAGRAM_MIN_ITEMCNT" val="2"/>
  <p:tag name="KSO_WM_DIAGRAM_VERSION" val="3"/>
  <p:tag name="KSO_WM_DIAGRAM_VIRTUALLY_FRAME" val="{&quot;height&quot;:378.4,&quot;width&quot;:846.4872440944882}"/>
  <p:tag name="KSO_WM_TAG_VERSION" val="3.0"/>
  <p:tag name="KSO_WM_TEMPLATE_CATEGORY" val="diagram"/>
  <p:tag name="KSO_WM_TEMPLATE_INDEX" val="20230319"/>
  <p:tag name="KSO_WM_UNIT_COMPATIBLE" val="0"/>
  <p:tag name="KSO_WM_UNIT_DIAGRAM_ISNUMVISUAL" val="0"/>
  <p:tag name="KSO_WM_UNIT_DIAGRAM_ISREFERUNIT" val="0"/>
  <p:tag name="KSO_WM_UNIT_FILL_FORE_SCHEMECOLOR_INDEX" val="8"/>
  <p:tag name="KSO_WM_UNIT_HIGHLIGHT" val="0"/>
  <p:tag name="KSO_WM_UNIT_ID" val="diagram20230319_6*m_h_a*1_6_1"/>
  <p:tag name="KSO_WM_UNIT_INDEX" val="1_6_1"/>
  <p:tag name="KSO_WM_UNIT_ISCONTENTSTITLE" val="0"/>
  <p:tag name="KSO_WM_UNIT_ISNUMDGMTITLE" val="0"/>
  <p:tag name="KSO_WM_UNIT_LAYERLEVEL" val="1_1_1"/>
  <p:tag name="KSO_WM_UNIT_LINE_FORE_SCHEMECOLOR_INDEX" val="8"/>
  <p:tag name="KSO_WM_UNIT_NOCLEAR" val="0"/>
  <p:tag name="KSO_WM_UNIT_PRESET_TEXT" val="添加标题"/>
  <p:tag name="KSO_WM_UNIT_TYPE" val="m_h_a"/>
</p:tagLst>
</file>

<file path=ppt/tags/tag189.xml><?xml version="1.0" encoding="utf-8"?>
<p:tagLst xmlns:p="http://schemas.openxmlformats.org/presentationml/2006/main">
  <p:tag name="KSO_WM_BEAUTIFY_FLAG" val="#wm#"/>
  <p:tag name="KSO_WM_DIAGRAM_COLOR_MATCH_VALUE" val="{&quot;shape&quot;:{&quot;fill&quot;:{&quot;gradient&quot;:[{&quot;brightness&quot;:0,&quot;colorType&quot;:1,&quot;foreColorIndex&quot;:5,&quot;pos&quot;:0.47999998927116394,&quot;transparency&quot;:0},{&quot;brightness&quot;:0.4000000059604645,&quot;colorType&quot;:1,&quot;foreColorIndex&quot;:5,&quot;pos&quot;:0,&quot;transparency&quot;:0},{&quot;brightness&quot;:0,&quot;colorType&quot;:1,&quot;foreColorIndex&quot;:5,&quot;pos&quot;:0.8100000023841858,&quot;transparency&quot;:0},{&quot;brightness&quot;:0,&quot;colorType&quot;:1,&quot;foreColorIndex&quot;:5,&quot;pos&quot;:1,&quot;transparency&quot;:0}],&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2"/>
  <p:tag name="KSO_WM_DIAGRAM_GROUP_CODE" val="m1-1"/>
  <p:tag name="KSO_WM_DIAGRAM_MAX_ITEMCNT" val="8"/>
  <p:tag name="KSO_WM_DIAGRAM_MIN_ITEMCNT" val="2"/>
  <p:tag name="KSO_WM_DIAGRAM_VERSION" val="3"/>
  <p:tag name="KSO_WM_DIAGRAM_VIRTUALLY_FRAME" val="{&quot;height&quot;:378.4,&quot;width&quot;:846.4872440944882}"/>
  <p:tag name="KSO_WM_TAG_VERSION" val="3.0"/>
  <p:tag name="KSO_WM_TEMPLATE_CATEGORY" val="diagram"/>
  <p:tag name="KSO_WM_TEMPLATE_INDEX" val="20230319"/>
  <p:tag name="KSO_WM_UNIT_COMPATIBLE" val="0"/>
  <p:tag name="KSO_WM_UNIT_DIAGRAM_ISNUMVISUAL" val="0"/>
  <p:tag name="KSO_WM_UNIT_DIAGRAM_ISREFERUNIT" val="0"/>
  <p:tag name="KSO_WM_UNIT_FILL_FORE_SCHEMECOLOR_INDEX" val="5"/>
  <p:tag name="KSO_WM_UNIT_HIGHLIGHT" val="0"/>
  <p:tag name="KSO_WM_UNIT_ID" val="diagram20230319_6*m_h_a*1_7_1"/>
  <p:tag name="KSO_WM_UNIT_INDEX" val="1_7_1"/>
  <p:tag name="KSO_WM_UNIT_ISCONTENTSTITLE" val="0"/>
  <p:tag name="KSO_WM_UNIT_ISNUMDGMTITLE" val="0"/>
  <p:tag name="KSO_WM_UNIT_LAYERLEVEL" val="1_1_1"/>
  <p:tag name="KSO_WM_UNIT_LINE_FORE_SCHEMECOLOR_INDEX" val="5"/>
  <p:tag name="KSO_WM_UNIT_NOCLEAR" val="0"/>
  <p:tag name="KSO_WM_UNIT_PRESET_TEXT" val="添加标题"/>
  <p:tag name="KSO_WM_UNIT_TYPE" val="m_h_a"/>
</p:tagLst>
</file>

<file path=ppt/tags/tag190.xml><?xml version="1.0" encoding="utf-8"?>
<p:tagLst xmlns:p="http://schemas.openxmlformats.org/presentationml/2006/main">
  <p:tag name="KSO_WM_BEAUTIFY_FLAG" val="#wm#"/>
  <p:tag name="KSO_WM_DIAGRAM_COLOR_MATCH_VALUE" val="{&quot;shape&quot;:{&quot;fill&quot;:{&quot;gradient&quot;:[{&quot;brightness&quot;:0,&quot;colorType&quot;:1,&quot;foreColorIndex&quot;:5,&quot;pos&quot;:0.5400000214576721,&quot;transparency&quot;:0},{&quot;brightness&quot;:0.4000000059604645,&quot;colorType&quot;:1,&quot;foreColorIndex&quot;:5,&quot;pos&quot;:0,&quot;transparency&quot;:0}],&quot;type&quot;:3},&quot;glow&quot;:{&quot;colorType&quot;:0},&quot;line&quot;:{&quot;gradient&quot;:[{&quot;brightness&quot;:0,&quot;colorType&quot;:2,&quot;pos&quot;:0.3700000047683716,&quot;rgb&quot;:&quot;#ffffff&quot;,&quot;transparency&quot;:0},{&quot;brightness&quot;:0.800000011920929,&quot;colorType&quot;:1,&quot;foreColorIndex&quot;:5,&quot;pos&quot;:0,&quot;transparency&quot;:0},{&quot;brightness&quot;:0,&quot;colorType&quot;:2,&quot;pos&quot;:1,&quot;rgb&quot;:&quot;#ffffff&quot;,&quot;transparency&quot;:0},{&quot;brightness&quot;:0.800000011920929,&quot;colorType&quot;:1,&quot;foreColorIndex&quot;:5,&quot;pos&quot;:0.7099999785423279,&quot;transparency&quot;:0}],&quot;type&quot;:2},&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2"/>
  <p:tag name="KSO_WM_DIAGRAM_GROUP_CODE" val="m1-1"/>
  <p:tag name="KSO_WM_DIAGRAM_MAX_ITEMCNT" val="8"/>
  <p:tag name="KSO_WM_DIAGRAM_MIN_ITEMCNT" val="2"/>
  <p:tag name="KSO_WM_DIAGRAM_VERSION" val="3"/>
  <p:tag name="KSO_WM_DIAGRAM_VIRTUALLY_FRAME" val="{&quot;height&quot;:378.4,&quot;width&quot;:846.4872440944882}"/>
  <p:tag name="KSO_WM_TAG_VERSION" val="3.0"/>
  <p:tag name="KSO_WM_TEMPLATE_CATEGORY" val="diagram"/>
  <p:tag name="KSO_WM_TEMPLATE_INDEX" val="20230319"/>
  <p:tag name="KSO_WM_UNIT_COMPATIBLE" val="0"/>
  <p:tag name="KSO_WM_UNIT_DIAGRAM_ISNUMVISUAL" val="0"/>
  <p:tag name="KSO_WM_UNIT_DIAGRAM_ISREFERUNIT" val="0"/>
  <p:tag name="KSO_WM_UNIT_FILL_FORE_SCHEMECOLOR_INDEX" val="5"/>
  <p:tag name="KSO_WM_UNIT_FILL_FORE_SCHEMECOLOR_INDEX_1" val="10"/>
  <p:tag name="KSO_WM_UNIT_FILL_FORE_SCHEMECOLOR_INDEX_1_BRIGHTNESS" val="0"/>
  <p:tag name="KSO_WM_UNIT_FILL_FORE_SCHEMECOLOR_INDEX_1_POS" val="0.04"/>
  <p:tag name="KSO_WM_UNIT_FILL_FORE_SCHEMECOLOR_INDEX_1_TRANS" val="0"/>
  <p:tag name="KSO_WM_UNIT_FILL_FORE_SCHEMECOLOR_INDEX_2" val="5"/>
  <p:tag name="KSO_WM_UNIT_FILL_FORE_SCHEMECOLOR_INDEX_2_BRIGHTNESS" val="0"/>
  <p:tag name="KSO_WM_UNIT_FILL_FORE_SCHEMECOLOR_INDEX_2_POS" val="0.54"/>
  <p:tag name="KSO_WM_UNIT_FILL_FORE_SCHEMECOLOR_INDEX_2_TRANS" val="0"/>
  <p:tag name="KSO_WM_UNIT_FILL_FORE_SCHEMECOLOR_INDEX_3" val="5"/>
  <p:tag name="KSO_WM_UNIT_FILL_FORE_SCHEMECOLOR_INDEX_3_BRIGHTNESS" val="0"/>
  <p:tag name="KSO_WM_UNIT_FILL_FORE_SCHEMECOLOR_INDEX_3_POS" val="1"/>
  <p:tag name="KSO_WM_UNIT_FILL_FORE_SCHEMECOLOR_INDEX_3_TRANS" val="0"/>
  <p:tag name="KSO_WM_UNIT_FILL_GRADIENT_ANGLE" val="45"/>
  <p:tag name="KSO_WM_UNIT_FILL_GRADIENT_DIRECTION" val="0"/>
  <p:tag name="KSO_WM_UNIT_FILL_GRADIENT_TYPE" val="0"/>
  <p:tag name="KSO_WM_UNIT_FILL_TYPE" val="3"/>
  <p:tag name="KSO_WM_UNIT_HIGHLIGHT" val="0"/>
  <p:tag name="KSO_WM_UNIT_ID" val="diagram20230319_6*m_h_i*1_7_1"/>
  <p:tag name="KSO_WM_UNIT_INDEX" val="1_7_1"/>
  <p:tag name="KSO_WM_UNIT_LAYERLEVEL" val="1_1_1"/>
  <p:tag name="KSO_WM_UNIT_LINE_FORE_SCHEMECOLOR_INDEX_1" val="5"/>
  <p:tag name="KSO_WM_UNIT_LINE_FORE_SCHEMECOLOR_INDEX_1_BRIGHTNESS" val="0.95"/>
  <p:tag name="KSO_WM_UNIT_LINE_FORE_SCHEMECOLOR_INDEX_1_POS" val="0.09"/>
  <p:tag name="KSO_WM_UNIT_LINE_FORE_SCHEMECOLOR_INDEX_1_TRANS" val="0.3"/>
  <p:tag name="KSO_WM_UNIT_TEXT_FILL_FORE_SCHEMECOLOR_INDEX_BRIGHTNESS" val="0"/>
  <p:tag name="KSO_WM_UNIT_TEXT_FILL_TYPE" val="1"/>
  <p:tag name="KSO_WM_UNIT_TYPE" val="m_h_i"/>
</p:tagLst>
</file>

<file path=ppt/tags/tag191.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2"/>
  <p:tag name="KSO_WM_DIAGRAM_GROUP_CODE" val="m1-1"/>
  <p:tag name="KSO_WM_DIAGRAM_MAX_ITEMCNT" val="8"/>
  <p:tag name="KSO_WM_DIAGRAM_MIN_ITEMCNT" val="2"/>
  <p:tag name="KSO_WM_DIAGRAM_VERSION" val="3"/>
  <p:tag name="KSO_WM_DIAGRAM_VIRTUALLY_FRAME" val="{&quot;height&quot;:378.4,&quot;width&quot;:846.4872440944882}"/>
  <p:tag name="KSO_WM_TAG_VERSION" val="3.0"/>
  <p:tag name="KSO_WM_TEMPLATE_CATEGORY" val="diagram"/>
  <p:tag name="KSO_WM_TEMPLATE_INDEX" val="20230319"/>
  <p:tag name="KSO_WM_UNIT_COMPATIBLE" val="0"/>
  <p:tag name="KSO_WM_UNIT_DIAGRAM_ISNUMVISUAL" val="0"/>
  <p:tag name="KSO_WM_UNIT_DIAGRAM_ISREFERUNIT" val="0"/>
  <p:tag name="KSO_WM_UNIT_HIGHLIGHT" val="0"/>
  <p:tag name="KSO_WM_UNIT_ID" val="diagram20230319_6*m_h_f*1_1_1"/>
  <p:tag name="KSO_WM_UNIT_INDEX" val="1_1_1"/>
  <p:tag name="KSO_WM_UNIT_LAYERLEVEL" val="1_1_1"/>
  <p:tag name="KSO_WM_UNIT_NOCLEAR" val="0"/>
  <p:tag name="KSO_WM_UNIT_PRESET_TEXT" val="输入你的正文"/>
  <p:tag name="KSO_WM_UNIT_SUBTYPE" val="a"/>
  <p:tag name="KSO_WM_UNIT_TEXT_FILL_FORE_SCHEMECOLOR_INDEX_BRIGHTNESS" val="0.15"/>
  <p:tag name="KSO_WM_UNIT_TEXT_FILL_TYPE" val="1"/>
  <p:tag name="KSO_WM_UNIT_TYPE" val="m_h_f"/>
  <p:tag name="KSO_WM_UNIT_VALUE" val="60"/>
</p:tagLst>
</file>

<file path=ppt/tags/tag192.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2"/>
  <p:tag name="KSO_WM_DIAGRAM_GROUP_CODE" val="m1-1"/>
  <p:tag name="KSO_WM_DIAGRAM_MAX_ITEMCNT" val="8"/>
  <p:tag name="KSO_WM_DIAGRAM_MIN_ITEMCNT" val="2"/>
  <p:tag name="KSO_WM_DIAGRAM_VERSION" val="3"/>
  <p:tag name="KSO_WM_DIAGRAM_VIRTUALLY_FRAME" val="{&quot;height&quot;:378.4,&quot;width&quot;:846.4872440944882}"/>
  <p:tag name="KSO_WM_TAG_VERSION" val="3.0"/>
  <p:tag name="KSO_WM_TEMPLATE_CATEGORY" val="diagram"/>
  <p:tag name="KSO_WM_TEMPLATE_INDEX" val="20230319"/>
  <p:tag name="KSO_WM_UNIT_COMPATIBLE" val="0"/>
  <p:tag name="KSO_WM_UNIT_DIAGRAM_ISNUMVISUAL" val="0"/>
  <p:tag name="KSO_WM_UNIT_DIAGRAM_ISREFERUNIT" val="0"/>
  <p:tag name="KSO_WM_UNIT_HIGHLIGHT" val="0"/>
  <p:tag name="KSO_WM_UNIT_ID" val="diagram20230319_6*m_h_f*1_3_1"/>
  <p:tag name="KSO_WM_UNIT_INDEX" val="1_3_1"/>
  <p:tag name="KSO_WM_UNIT_LAYERLEVEL" val="1_1_1"/>
  <p:tag name="KSO_WM_UNIT_NOCLEAR" val="0"/>
  <p:tag name="KSO_WM_UNIT_PRESET_TEXT" val="输入你的正文"/>
  <p:tag name="KSO_WM_UNIT_SUBTYPE" val="a"/>
  <p:tag name="KSO_WM_UNIT_TEXT_FILL_FORE_SCHEMECOLOR_INDEX_BRIGHTNESS" val="0.15"/>
  <p:tag name="KSO_WM_UNIT_TEXT_FILL_TYPE" val="1"/>
  <p:tag name="KSO_WM_UNIT_TYPE" val="m_h_f"/>
  <p:tag name="KSO_WM_UNIT_VALUE" val="60"/>
</p:tagLst>
</file>

<file path=ppt/tags/tag193.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2"/>
  <p:tag name="KSO_WM_DIAGRAM_GROUP_CODE" val="m1-1"/>
  <p:tag name="KSO_WM_DIAGRAM_MAX_ITEMCNT" val="8"/>
  <p:tag name="KSO_WM_DIAGRAM_MIN_ITEMCNT" val="2"/>
  <p:tag name="KSO_WM_DIAGRAM_VERSION" val="3"/>
  <p:tag name="KSO_WM_DIAGRAM_VIRTUALLY_FRAME" val="{&quot;height&quot;:378.4,&quot;width&quot;:846.4872440944882}"/>
  <p:tag name="KSO_WM_TAG_VERSION" val="3.0"/>
  <p:tag name="KSO_WM_TEMPLATE_CATEGORY" val="diagram"/>
  <p:tag name="KSO_WM_TEMPLATE_INDEX" val="20230319"/>
  <p:tag name="KSO_WM_UNIT_COMPATIBLE" val="0"/>
  <p:tag name="KSO_WM_UNIT_DIAGRAM_ISNUMVISUAL" val="0"/>
  <p:tag name="KSO_WM_UNIT_DIAGRAM_ISREFERUNIT" val="0"/>
  <p:tag name="KSO_WM_UNIT_HIGHLIGHT" val="0"/>
  <p:tag name="KSO_WM_UNIT_ID" val="diagram20230319_6*m_h_f*1_5_1"/>
  <p:tag name="KSO_WM_UNIT_INDEX" val="1_5_1"/>
  <p:tag name="KSO_WM_UNIT_LAYERLEVEL" val="1_1_1"/>
  <p:tag name="KSO_WM_UNIT_NOCLEAR" val="0"/>
  <p:tag name="KSO_WM_UNIT_PRESET_TEXT" val="输入你的正文"/>
  <p:tag name="KSO_WM_UNIT_SUBTYPE" val="a"/>
  <p:tag name="KSO_WM_UNIT_TEXT_FILL_FORE_SCHEMECOLOR_INDEX_BRIGHTNESS" val="0.15"/>
  <p:tag name="KSO_WM_UNIT_TEXT_FILL_TYPE" val="1"/>
  <p:tag name="KSO_WM_UNIT_TYPE" val="m_h_f"/>
  <p:tag name="KSO_WM_UNIT_VALUE" val="60"/>
</p:tagLst>
</file>

<file path=ppt/tags/tag194.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2"/>
  <p:tag name="KSO_WM_DIAGRAM_GROUP_CODE" val="m1-1"/>
  <p:tag name="KSO_WM_DIAGRAM_MAX_ITEMCNT" val="8"/>
  <p:tag name="KSO_WM_DIAGRAM_MIN_ITEMCNT" val="2"/>
  <p:tag name="KSO_WM_DIAGRAM_VERSION" val="3"/>
  <p:tag name="KSO_WM_DIAGRAM_VIRTUALLY_FRAME" val="{&quot;height&quot;:378.4,&quot;width&quot;:846.4872440944882}"/>
  <p:tag name="KSO_WM_TAG_VERSION" val="3.0"/>
  <p:tag name="KSO_WM_TEMPLATE_CATEGORY" val="diagram"/>
  <p:tag name="KSO_WM_TEMPLATE_INDEX" val="20230319"/>
  <p:tag name="KSO_WM_UNIT_COMPATIBLE" val="0"/>
  <p:tag name="KSO_WM_UNIT_DIAGRAM_ISNUMVISUAL" val="0"/>
  <p:tag name="KSO_WM_UNIT_DIAGRAM_ISREFERUNIT" val="0"/>
  <p:tag name="KSO_WM_UNIT_HIGHLIGHT" val="0"/>
  <p:tag name="KSO_WM_UNIT_ID" val="diagram20230319_6*m_h_f*1_7_1"/>
  <p:tag name="KSO_WM_UNIT_INDEX" val="1_7_1"/>
  <p:tag name="KSO_WM_UNIT_LAYERLEVEL" val="1_1_1"/>
  <p:tag name="KSO_WM_UNIT_NOCLEAR" val="0"/>
  <p:tag name="KSO_WM_UNIT_PRESET_TEXT" val="输入你的正文"/>
  <p:tag name="KSO_WM_UNIT_SUBTYPE" val="a"/>
  <p:tag name="KSO_WM_UNIT_TEXT_FILL_FORE_SCHEMECOLOR_INDEX_BRIGHTNESS" val="0.15"/>
  <p:tag name="KSO_WM_UNIT_TEXT_FILL_TYPE" val="1"/>
  <p:tag name="KSO_WM_UNIT_TYPE" val="m_h_f"/>
  <p:tag name="KSO_WM_UNIT_VALUE" val="60"/>
</p:tagLst>
</file>

<file path=ppt/tags/tag195.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2"/>
  <p:tag name="KSO_WM_DIAGRAM_GROUP_CODE" val="m1-1"/>
  <p:tag name="KSO_WM_DIAGRAM_MAX_ITEMCNT" val="8"/>
  <p:tag name="KSO_WM_DIAGRAM_MIN_ITEMCNT" val="2"/>
  <p:tag name="KSO_WM_DIAGRAM_VERSION" val="3"/>
  <p:tag name="KSO_WM_DIAGRAM_VIRTUALLY_FRAME" val="{&quot;height&quot;:378.4,&quot;width&quot;:846.4872440944882}"/>
  <p:tag name="KSO_WM_TAG_VERSION" val="3.0"/>
  <p:tag name="KSO_WM_TEMPLATE_CATEGORY" val="diagram"/>
  <p:tag name="KSO_WM_TEMPLATE_INDEX" val="20230319"/>
  <p:tag name="KSO_WM_UNIT_COMPATIBLE" val="0"/>
  <p:tag name="KSO_WM_UNIT_DIAGRAM_ISNUMVISUAL" val="0"/>
  <p:tag name="KSO_WM_UNIT_DIAGRAM_ISREFERUNIT" val="0"/>
  <p:tag name="KSO_WM_UNIT_HIGHLIGHT" val="0"/>
  <p:tag name="KSO_WM_UNIT_ID" val="diagram20230319_6*m_h_f*1_2_1"/>
  <p:tag name="KSO_WM_UNIT_INDEX" val="1_2_1"/>
  <p:tag name="KSO_WM_UNIT_LAYERLEVEL" val="1_1_1"/>
  <p:tag name="KSO_WM_UNIT_NOCLEAR" val="0"/>
  <p:tag name="KSO_WM_UNIT_PRESET_TEXT" val="输入你的正文"/>
  <p:tag name="KSO_WM_UNIT_SUBTYPE" val="a"/>
  <p:tag name="KSO_WM_UNIT_TEXT_FILL_FORE_SCHEMECOLOR_INDEX_BRIGHTNESS" val="0.15"/>
  <p:tag name="KSO_WM_UNIT_TEXT_FILL_TYPE" val="1"/>
  <p:tag name="KSO_WM_UNIT_TYPE" val="m_h_f"/>
  <p:tag name="KSO_WM_UNIT_VALUE" val="60"/>
</p:tagLst>
</file>

<file path=ppt/tags/tag196.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2"/>
  <p:tag name="KSO_WM_DIAGRAM_GROUP_CODE" val="m1-1"/>
  <p:tag name="KSO_WM_DIAGRAM_MAX_ITEMCNT" val="8"/>
  <p:tag name="KSO_WM_DIAGRAM_MIN_ITEMCNT" val="2"/>
  <p:tag name="KSO_WM_DIAGRAM_VERSION" val="3"/>
  <p:tag name="KSO_WM_DIAGRAM_VIRTUALLY_FRAME" val="{&quot;height&quot;:378.4,&quot;width&quot;:846.4872440944882}"/>
  <p:tag name="KSO_WM_TAG_VERSION" val="3.0"/>
  <p:tag name="KSO_WM_TEMPLATE_CATEGORY" val="diagram"/>
  <p:tag name="KSO_WM_TEMPLATE_INDEX" val="20230319"/>
  <p:tag name="KSO_WM_UNIT_COMPATIBLE" val="0"/>
  <p:tag name="KSO_WM_UNIT_DIAGRAM_ISNUMVISUAL" val="0"/>
  <p:tag name="KSO_WM_UNIT_DIAGRAM_ISREFERUNIT" val="0"/>
  <p:tag name="KSO_WM_UNIT_HIGHLIGHT" val="0"/>
  <p:tag name="KSO_WM_UNIT_ID" val="diagram20230319_6*m_h_f*1_4_1"/>
  <p:tag name="KSO_WM_UNIT_INDEX" val="1_4_1"/>
  <p:tag name="KSO_WM_UNIT_LAYERLEVEL" val="1_1_1"/>
  <p:tag name="KSO_WM_UNIT_NOCLEAR" val="0"/>
  <p:tag name="KSO_WM_UNIT_PRESET_TEXT" val="输入你的正文"/>
  <p:tag name="KSO_WM_UNIT_SUBTYPE" val="a"/>
  <p:tag name="KSO_WM_UNIT_TEXT_FILL_FORE_SCHEMECOLOR_INDEX_BRIGHTNESS" val="0.15"/>
  <p:tag name="KSO_WM_UNIT_TEXT_FILL_TYPE" val="1"/>
  <p:tag name="KSO_WM_UNIT_TYPE" val="m_h_f"/>
  <p:tag name="KSO_WM_UNIT_VALUE" val="60"/>
</p:tagLst>
</file>

<file path=ppt/tags/tag197.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2"/>
  <p:tag name="KSO_WM_DIAGRAM_GROUP_CODE" val="m1-1"/>
  <p:tag name="KSO_WM_DIAGRAM_MAX_ITEMCNT" val="8"/>
  <p:tag name="KSO_WM_DIAGRAM_MIN_ITEMCNT" val="2"/>
  <p:tag name="KSO_WM_DIAGRAM_VERSION" val="3"/>
  <p:tag name="KSO_WM_DIAGRAM_VIRTUALLY_FRAME" val="{&quot;height&quot;:378.4,&quot;width&quot;:846.4872440944882}"/>
  <p:tag name="KSO_WM_TAG_VERSION" val="3.0"/>
  <p:tag name="KSO_WM_TEMPLATE_CATEGORY" val="diagram"/>
  <p:tag name="KSO_WM_TEMPLATE_INDEX" val="20230319"/>
  <p:tag name="KSO_WM_UNIT_COMPATIBLE" val="0"/>
  <p:tag name="KSO_WM_UNIT_DIAGRAM_ISNUMVISUAL" val="0"/>
  <p:tag name="KSO_WM_UNIT_DIAGRAM_ISREFERUNIT" val="0"/>
  <p:tag name="KSO_WM_UNIT_HIGHLIGHT" val="0"/>
  <p:tag name="KSO_WM_UNIT_ID" val="diagram20230319_6*m_h_f*1_6_1"/>
  <p:tag name="KSO_WM_UNIT_INDEX" val="1_6_1"/>
  <p:tag name="KSO_WM_UNIT_LAYERLEVEL" val="1_1_1"/>
  <p:tag name="KSO_WM_UNIT_NOCLEAR" val="0"/>
  <p:tag name="KSO_WM_UNIT_PRESET_TEXT" val="输入你的正文"/>
  <p:tag name="KSO_WM_UNIT_SUBTYPE" val="a"/>
  <p:tag name="KSO_WM_UNIT_TEXT_FILL_FORE_SCHEMECOLOR_INDEX_BRIGHTNESS" val="0.15"/>
  <p:tag name="KSO_WM_UNIT_TEXT_FILL_TYPE" val="1"/>
  <p:tag name="KSO_WM_UNIT_TYPE" val="m_h_f"/>
  <p:tag name="KSO_WM_UNIT_VALUE" val="60"/>
</p:tagLst>
</file>

<file path=ppt/tags/tag198.xml><?xml version="1.0" encoding="utf-8"?>
<p:tagLst xmlns:p="http://schemas.openxmlformats.org/presentationml/2006/main">
  <p:tag name="KSO_WM_BEAUTIFY_FLAG" val="#wm#"/>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04.8944488188977,&quot;width&quot;:850.8513779527557}"/>
  <p:tag name="KSO_WM_TAG_VERSION" val="3.0"/>
  <p:tag name="KSO_WM_TEMPLATE_CATEGORY" val="diagram"/>
  <p:tag name="KSO_WM_TEMPLATE_INDEX" val="20231310"/>
  <p:tag name="KSO_WM_UNIT_COMPATIBLE" val="0"/>
  <p:tag name="KSO_WM_UNIT_DIAGRAM_ISNUMVISUAL" val="0"/>
  <p:tag name="KSO_WM_UNIT_DIAGRAM_ISREFERUNIT" val="0"/>
  <p:tag name="KSO_WM_UNIT_HIGHLIGHT" val="0"/>
  <p:tag name="KSO_WM_UNIT_ID" val="diagram20231310_3*l_h_i*1_1_1"/>
  <p:tag name="KSO_WM_UNIT_INDEX" val="1_1_1"/>
  <p:tag name="KSO_WM_UNIT_LAYERLEVEL" val="1_1_1"/>
  <p:tag name="KSO_WM_UNIT_TYPE" val="l_h_i"/>
</p:tagLst>
</file>

<file path=ppt/tags/tag199.xml><?xml version="1.0" encoding="utf-8"?>
<p:tagLst xmlns:p="http://schemas.openxmlformats.org/presentationml/2006/main">
  <p:tag name="KSO_WM_BEAUTIFY_FLAG" val="#wm#"/>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04.8944488188977,&quot;width&quot;:850.8513779527557}"/>
  <p:tag name="KSO_WM_TAG_VERSION" val="3.0"/>
  <p:tag name="KSO_WM_TEMPLATE_CATEGORY" val="diagram"/>
  <p:tag name="KSO_WM_TEMPLATE_INDEX" val="20231310"/>
  <p:tag name="KSO_WM_UNIT_COMPATIBLE" val="0"/>
  <p:tag name="KSO_WM_UNIT_DIAGRAM_ISNUMVISUAL" val="0"/>
  <p:tag name="KSO_WM_UNIT_DIAGRAM_ISREFERUNIT" val="0"/>
  <p:tag name="KSO_WM_UNIT_FILL_FORE_SCHEMECOLOR_INDEX" val="5"/>
  <p:tag name="KSO_WM_UNIT_HIGHLIGHT" val="0"/>
  <p:tag name="KSO_WM_UNIT_ID" val="diagram20231310_3*l_h_i*1_1_2"/>
  <p:tag name="KSO_WM_UNIT_INDEX" val="1_1_2"/>
  <p:tag name="KSO_WM_UNIT_LAYERLEVEL" val="1_1_1"/>
  <p:tag name="KSO_WM_UNIT_TYPE" val="l_h_i"/>
</p:tagLst>
</file>

<file path=ppt/tags/tag200.xml><?xml version="1.0" encoding="utf-8"?>
<p:tagLst xmlns:p="http://schemas.openxmlformats.org/presentationml/2006/main">
  <p:tag name="KSO_WM_BEAUTIFY_FLAG" val="#wm#"/>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04.8944488188977,&quot;width&quot;:850.8513779527557}"/>
  <p:tag name="KSO_WM_TAG_VERSION" val="3.0"/>
  <p:tag name="KSO_WM_TEMPLATE_CATEGORY" val="diagram"/>
  <p:tag name="KSO_WM_TEMPLATE_INDEX" val="20231310"/>
  <p:tag name="KSO_WM_UNIT_COMPATIBLE" val="0"/>
  <p:tag name="KSO_WM_UNIT_DIAGRAM_ISNUMVISUAL" val="0"/>
  <p:tag name="KSO_WM_UNIT_DIAGRAM_ISREFERUNIT" val="0"/>
  <p:tag name="KSO_WM_UNIT_HIGHLIGHT" val="0"/>
  <p:tag name="KSO_WM_UNIT_ID" val="diagram20231310_3*l_h_i*1_2_1"/>
  <p:tag name="KSO_WM_UNIT_INDEX" val="1_2_1"/>
  <p:tag name="KSO_WM_UNIT_LAYERLEVEL" val="1_1_1"/>
  <p:tag name="KSO_WM_UNIT_TYPE" val="l_h_i"/>
</p:tagLst>
</file>

<file path=ppt/tags/tag201.xml><?xml version="1.0" encoding="utf-8"?>
<p:tagLst xmlns:p="http://schemas.openxmlformats.org/presentationml/2006/main">
  <p:tag name="KSO_WM_BEAUTIFY_FLAG" val="#wm#"/>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04.8944488188977,&quot;width&quot;:850.8513779527557}"/>
  <p:tag name="KSO_WM_TAG_VERSION" val="3.0"/>
  <p:tag name="KSO_WM_TEMPLATE_CATEGORY" val="diagram"/>
  <p:tag name="KSO_WM_TEMPLATE_INDEX" val="20231310"/>
  <p:tag name="KSO_WM_UNIT_COMPATIBLE" val="0"/>
  <p:tag name="KSO_WM_UNIT_DIAGRAM_ISNUMVISUAL" val="0"/>
  <p:tag name="KSO_WM_UNIT_DIAGRAM_ISREFERUNIT" val="0"/>
  <p:tag name="KSO_WM_UNIT_FILL_FORE_SCHEMECOLOR_INDEX" val="5"/>
  <p:tag name="KSO_WM_UNIT_HIGHLIGHT" val="0"/>
  <p:tag name="KSO_WM_UNIT_ID" val="diagram20231310_3*l_h_i*1_2_2"/>
  <p:tag name="KSO_WM_UNIT_INDEX" val="1_2_2"/>
  <p:tag name="KSO_WM_UNIT_LAYERLEVEL" val="1_1_1"/>
  <p:tag name="KSO_WM_UNIT_TYPE" val="l_h_i"/>
</p:tagLst>
</file>

<file path=ppt/tags/tag202.xml><?xml version="1.0" encoding="utf-8"?>
<p:tagLst xmlns:p="http://schemas.openxmlformats.org/presentationml/2006/main">
  <p:tag name="KSO_WM_BEAUTIFY_FLAG" val="#wm#"/>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04.8944488188977,&quot;width&quot;:850.8513779527557}"/>
  <p:tag name="KSO_WM_TAG_VERSION" val="3.0"/>
  <p:tag name="KSO_WM_TEMPLATE_CATEGORY" val="diagram"/>
  <p:tag name="KSO_WM_TEMPLATE_INDEX" val="20231310"/>
  <p:tag name="KSO_WM_UNIT_COMPATIBLE" val="0"/>
  <p:tag name="KSO_WM_UNIT_DIAGRAM_ISNUMVISUAL" val="0"/>
  <p:tag name="KSO_WM_UNIT_DIAGRAM_ISREFERUNIT" val="0"/>
  <p:tag name="KSO_WM_UNIT_HIGHLIGHT" val="0"/>
  <p:tag name="KSO_WM_UNIT_ID" val="diagram20231310_3*l_h_i*1_3_1"/>
  <p:tag name="KSO_WM_UNIT_INDEX" val="1_3_1"/>
  <p:tag name="KSO_WM_UNIT_LAYERLEVEL" val="1_1_1"/>
  <p:tag name="KSO_WM_UNIT_TYPE" val="l_h_i"/>
</p:tagLst>
</file>

<file path=ppt/tags/tag203.xml><?xml version="1.0" encoding="utf-8"?>
<p:tagLst xmlns:p="http://schemas.openxmlformats.org/presentationml/2006/main">
  <p:tag name="KSO_WM_BEAUTIFY_FLAG" val="#wm#"/>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04.8944488188977,&quot;width&quot;:850.8513779527557}"/>
  <p:tag name="KSO_WM_TAG_VERSION" val="3.0"/>
  <p:tag name="KSO_WM_TEMPLATE_CATEGORY" val="diagram"/>
  <p:tag name="KSO_WM_TEMPLATE_INDEX" val="20231310"/>
  <p:tag name="KSO_WM_UNIT_COMPATIBLE" val="0"/>
  <p:tag name="KSO_WM_UNIT_DIAGRAM_ISNUMVISUAL" val="0"/>
  <p:tag name="KSO_WM_UNIT_DIAGRAM_ISREFERUNIT" val="0"/>
  <p:tag name="KSO_WM_UNIT_FILL_FORE_SCHEMECOLOR_INDEX" val="5"/>
  <p:tag name="KSO_WM_UNIT_HIGHLIGHT" val="0"/>
  <p:tag name="KSO_WM_UNIT_ID" val="diagram20231310_3*l_h_i*1_3_2"/>
  <p:tag name="KSO_WM_UNIT_INDEX" val="1_3_2"/>
  <p:tag name="KSO_WM_UNIT_LAYERLEVEL" val="1_1_1"/>
  <p:tag name="KSO_WM_UNIT_TYPE" val="l_h_i"/>
</p:tagLst>
</file>

<file path=ppt/tags/tag204.xml><?xml version="1.0" encoding="utf-8"?>
<p:tagLst xmlns:p="http://schemas.openxmlformats.org/presentationml/2006/main">
  <p:tag name="KSO_WM_BEAUTIFY_FLAG" val="#wm#"/>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04.8944488188977,&quot;width&quot;:850.8513779527557}"/>
  <p:tag name="KSO_WM_TAG_VERSION" val="3.0"/>
  <p:tag name="KSO_WM_TEMPLATE_CATEGORY" val="diagram"/>
  <p:tag name="KSO_WM_TEMPLATE_INDEX" val="20231310"/>
  <p:tag name="KSO_WM_UNIT_COMPATIBLE" val="0"/>
  <p:tag name="KSO_WM_UNIT_DIAGRAM_ISNUMVISUAL" val="0"/>
  <p:tag name="KSO_WM_UNIT_DIAGRAM_ISREFERUNIT" val="0"/>
  <p:tag name="KSO_WM_UNIT_HIGHLIGHT" val="0"/>
  <p:tag name="KSO_WM_UNIT_ID" val="diagram20231310_3*l_h_i*1_4_1"/>
  <p:tag name="KSO_WM_UNIT_INDEX" val="1_4_1"/>
  <p:tag name="KSO_WM_UNIT_LAYERLEVEL" val="1_1_1"/>
  <p:tag name="KSO_WM_UNIT_TYPE" val="l_h_i"/>
</p:tagLst>
</file>

<file path=ppt/tags/tag205.xml><?xml version="1.0" encoding="utf-8"?>
<p:tagLst xmlns:p="http://schemas.openxmlformats.org/presentationml/2006/main">
  <p:tag name="KSO_WM_BEAUTIFY_FLAG" val="#wm#"/>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04.8944488188977,&quot;width&quot;:850.8513779527557}"/>
  <p:tag name="KSO_WM_TAG_VERSION" val="3.0"/>
  <p:tag name="KSO_WM_TEMPLATE_CATEGORY" val="diagram"/>
  <p:tag name="KSO_WM_TEMPLATE_INDEX" val="20231310"/>
  <p:tag name="KSO_WM_UNIT_COMPATIBLE" val="0"/>
  <p:tag name="KSO_WM_UNIT_DIAGRAM_ISNUMVISUAL" val="0"/>
  <p:tag name="KSO_WM_UNIT_DIAGRAM_ISREFERUNIT" val="0"/>
  <p:tag name="KSO_WM_UNIT_FILL_FORE_SCHEMECOLOR_INDEX" val="5"/>
  <p:tag name="KSO_WM_UNIT_HIGHLIGHT" val="0"/>
  <p:tag name="KSO_WM_UNIT_ID" val="diagram20231310_3*l_h_i*1_4_2"/>
  <p:tag name="KSO_WM_UNIT_INDEX" val="1_4_2"/>
  <p:tag name="KSO_WM_UNIT_LAYERLEVEL" val="1_1_1"/>
  <p:tag name="KSO_WM_UNIT_TYPE" val="l_h_i"/>
</p:tagLst>
</file>

<file path=ppt/tags/tag206.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04.8944488188977,&quot;width&quot;:850.8513779527557}"/>
  <p:tag name="KSO_WM_TAG_VERSION" val="3.0"/>
  <p:tag name="KSO_WM_TEMPLATE_CATEGORY" val="diagram"/>
  <p:tag name="KSO_WM_TEMPLATE_INDEX" val="20231310"/>
  <p:tag name="KSO_WM_UNIT_COMPATIBLE" val="0"/>
  <p:tag name="KSO_WM_UNIT_DIAGRAM_ISNUMVISUAL" val="0"/>
  <p:tag name="KSO_WM_UNIT_DIAGRAM_ISREFERUNIT" val="0"/>
  <p:tag name="KSO_WM_UNIT_HIGHLIGHT" val="0"/>
  <p:tag name="KSO_WM_UNIT_ID" val="diagram20231310_3*l_h_f*1_3_1"/>
  <p:tag name="KSO_WM_UNIT_INDEX" val="1_3_1"/>
  <p:tag name="KSO_WM_UNIT_LAYERLEVEL" val="1_1_1"/>
  <p:tag name="KSO_WM_UNIT_NOCLEAR" val="0"/>
  <p:tag name="KSO_WM_UNIT_PRESET_TEXT" val="单击此处输入你的正文，文字是您思想的提炼。"/>
  <p:tag name="KSO_WM_UNIT_SUBTYPE" val="a"/>
  <p:tag name="KSO_WM_UNIT_TYPE" val="l_h_f"/>
</p:tagLst>
</file>

<file path=ppt/tags/tag207.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04.8944488188977,&quot;width&quot;:850.8513779527557}"/>
  <p:tag name="KSO_WM_TAG_VERSION" val="3.0"/>
  <p:tag name="KSO_WM_TEMPLATE_CATEGORY" val="diagram"/>
  <p:tag name="KSO_WM_TEMPLATE_INDEX" val="20231310"/>
  <p:tag name="KSO_WM_UNIT_COMPATIBLE" val="0"/>
  <p:tag name="KSO_WM_UNIT_DIAGRAM_ISNUMVISUAL" val="0"/>
  <p:tag name="KSO_WM_UNIT_DIAGRAM_ISREFERUNIT" val="0"/>
  <p:tag name="KSO_WM_UNIT_HIGHLIGHT" val="0"/>
  <p:tag name="KSO_WM_UNIT_ID" val="diagram20231310_3*l_h_f*1_4_1"/>
  <p:tag name="KSO_WM_UNIT_INDEX" val="1_4_1"/>
  <p:tag name="KSO_WM_UNIT_LAYERLEVEL" val="1_1_1"/>
  <p:tag name="KSO_WM_UNIT_NOCLEAR" val="0"/>
  <p:tag name="KSO_WM_UNIT_PRESET_TEXT" val="单击此处输入你的正文，文字是您思想的提炼。"/>
  <p:tag name="KSO_WM_UNIT_SUBTYPE" val="a"/>
  <p:tag name="KSO_WM_UNIT_TYPE" val="l_h_f"/>
</p:tagLst>
</file>

<file path=ppt/tags/tag208.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04.8944488188977,&quot;width&quot;:850.8513779527557}"/>
  <p:tag name="KSO_WM_TAG_VERSION" val="3.0"/>
  <p:tag name="KSO_WM_TEMPLATE_CATEGORY" val="diagram"/>
  <p:tag name="KSO_WM_TEMPLATE_INDEX" val="20231310"/>
  <p:tag name="KSO_WM_UNIT_COMPATIBLE" val="0"/>
  <p:tag name="KSO_WM_UNIT_DIAGRAM_ISNUMVISUAL" val="0"/>
  <p:tag name="KSO_WM_UNIT_DIAGRAM_ISREFERUNIT" val="0"/>
  <p:tag name="KSO_WM_UNIT_HIGHLIGHT" val="0"/>
  <p:tag name="KSO_WM_UNIT_ID" val="diagram20231310_3*l_h_f*1_1_1"/>
  <p:tag name="KSO_WM_UNIT_INDEX" val="1_1_1"/>
  <p:tag name="KSO_WM_UNIT_LAYERLEVEL" val="1_1_1"/>
  <p:tag name="KSO_WM_UNIT_NOCLEAR" val="0"/>
  <p:tag name="KSO_WM_UNIT_PRESET_TEXT" val="单击此处输入你的正文，文字是您思想的提炼。"/>
  <p:tag name="KSO_WM_UNIT_SUBTYPE" val="a"/>
  <p:tag name="KSO_WM_UNIT_TYPE" val="l_h_f"/>
</p:tagLst>
</file>

<file path=ppt/tags/tag209.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04.8944488188977,&quot;width&quot;:850.8513779527557}"/>
  <p:tag name="KSO_WM_TAG_VERSION" val="3.0"/>
  <p:tag name="KSO_WM_TEMPLATE_CATEGORY" val="diagram"/>
  <p:tag name="KSO_WM_TEMPLATE_INDEX" val="20231310"/>
  <p:tag name="KSO_WM_UNIT_COMPATIBLE" val="0"/>
  <p:tag name="KSO_WM_UNIT_DIAGRAM_ISNUMVISUAL" val="0"/>
  <p:tag name="KSO_WM_UNIT_DIAGRAM_ISREFERUNIT" val="0"/>
  <p:tag name="KSO_WM_UNIT_HIGHLIGHT" val="0"/>
  <p:tag name="KSO_WM_UNIT_ID" val="diagram20231310_3*l_h_f*1_2_1"/>
  <p:tag name="KSO_WM_UNIT_INDEX" val="1_2_1"/>
  <p:tag name="KSO_WM_UNIT_LAYERLEVEL" val="1_1_1"/>
  <p:tag name="KSO_WM_UNIT_NOCLEAR" val="0"/>
  <p:tag name="KSO_WM_UNIT_PRESET_TEXT" val="单击此处输入你的正文，文字是您思想的提炼。"/>
  <p:tag name="KSO_WM_UNIT_SUBTYPE" val="a"/>
  <p:tag name="KSO_WM_UNIT_TYPE" val="l_h_f"/>
</p:tagLst>
</file>

<file path=ppt/tags/tag210.xml><?xml version="1.0" encoding="utf-8"?>
<p:tagLst xmlns:p="http://schemas.openxmlformats.org/presentationml/2006/main">
  <p:tag name="KSO_WM_BEAUTIFY_FLAG" val="#wm#"/>
  <p:tag name="KSO_WM_TAG_VERSION" val="1.0"/>
  <p:tag name="KSO_WM_TEMPLATE_CATEGORY" val="custom"/>
  <p:tag name="KSO_WM_TEMPLATE_INDEX" val="20230275"/>
  <p:tag name="KSO_WM_UNIT_COMPATIBLE" val="0"/>
  <p:tag name="KSO_WM_UNIT_CONTENT_GROUP_TYPE" val="contentchip"/>
  <p:tag name="KSO_WM_UNIT_DIAGRAM_ISNUMVISUAL" val="0"/>
  <p:tag name="KSO_WM_UNIT_DIAGRAM_ISREFERUNIT" val="0"/>
  <p:tag name="KSO_WM_UNIT_HIGHLIGHT" val="0"/>
  <p:tag name="KSO_WM_UNIT_ID" val="custom20230275_9*a*1"/>
  <p:tag name="KSO_WM_UNIT_INDEX" val="1"/>
  <p:tag name="KSO_WM_UNIT_ISCONTENTSTITLE" val="0"/>
  <p:tag name="KSO_WM_UNIT_ISNUMDGMTITLE" val="0"/>
  <p:tag name="KSO_WM_UNIT_LAYERLEVEL" val="1"/>
  <p:tag name="KSO_WM_UNIT_NOCLEAR" val="0"/>
  <p:tag name="KSO_WM_UNIT_PRESET_TEXT" val="添加章节标题"/>
  <p:tag name="KSO_WM_UNIT_TYPE" val="a"/>
  <p:tag name="KSO_WM_UNIT_VALUE" val="10"/>
</p:tagLst>
</file>

<file path=ppt/tags/tag211.xml><?xml version="1.0" encoding="utf-8"?>
<p:tagLst xmlns:p="http://schemas.openxmlformats.org/presentationml/2006/main">
  <p:tag name="KSO_WM_BEAUTIFY_FLAG" val="#wm#"/>
  <p:tag name="KSO_WM_TAG_VERSION" val="1.0"/>
  <p:tag name="KSO_WM_TEMPLATE_CATEGORY" val="custom"/>
  <p:tag name="KSO_WM_TEMPLATE_INDEX" val="20230275"/>
  <p:tag name="KSO_WM_UNIT_COMPATIBLE" val="1"/>
  <p:tag name="KSO_WM_UNIT_DIAGRAM_ISNUMVISUAL" val="0"/>
  <p:tag name="KSO_WM_UNIT_DIAGRAM_ISREFERUNIT" val="0"/>
  <p:tag name="KSO_WM_UNIT_HIGHLIGHT" val="0"/>
  <p:tag name="KSO_WM_UNIT_ID" val="custom20230275_9*e*1"/>
  <p:tag name="KSO_WM_UNIT_INDEX" val="1"/>
  <p:tag name="KSO_WM_UNIT_LAYERLEVEL" val="1"/>
  <p:tag name="KSO_WM_UNIT_NOCLEAR" val="0"/>
  <p:tag name="KSO_WM_UNIT_PRESET_TEXT" val="03"/>
  <p:tag name="KSO_WM_UNIT_TYPE" val="e"/>
  <p:tag name="KSO_WM_UNIT_VALUE" val="6"/>
</p:tagLst>
</file>

<file path=ppt/tags/tag212.xml><?xml version="1.0" encoding="utf-8"?>
<p:tagLst xmlns:p="http://schemas.openxmlformats.org/presentationml/2006/main">
  <p:tag name="KSO_WM_BEAUTIFY_FLAG" val="#wm#"/>
  <p:tag name="KSO_WM_SLIDE_CONTENT_AREA" val="{&quot;left&quot;:&quot;224.75&quot;,&quot;top&quot;:&quot;58.35&quot;,&quot;width&quot;:&quot;719.95&quot;,&quot;height&quot;:&quot;296.25&quot;}"/>
  <p:tag name="KSO_WM_SLIDE_ID" val="custom20230275_9"/>
  <p:tag name="KSO_WM_SLIDE_INDEX" val="9"/>
  <p:tag name="KSO_WM_SLIDE_ITEM_CNT" val="0"/>
  <p:tag name="KSO_WM_SLIDE_LAYOUT" val="a_e"/>
  <p:tag name="KSO_WM_SLIDE_LAYOUT_CNT" val="1_1"/>
  <p:tag name="KSO_WM_SLIDE_SUBTYPE" val="pureTxt"/>
  <p:tag name="KSO_WM_SLIDE_TYPE" val="sectionTitle"/>
  <p:tag name="KSO_WM_SPECIAL_SOURCE" val="bdnull"/>
  <p:tag name="KSO_WM_TAG_VERSION" val="1.0"/>
  <p:tag name="KSO_WM_TEMPLATE_CATEGORY" val="custom"/>
  <p:tag name="KSO_WM_TEMPLATE_COLOR_TYPE" val="0"/>
  <p:tag name="KSO_WM_TEMPLATE_INDEX" val="20230275"/>
  <p:tag name="KSO_WM_TEMPLATE_MASTER_TYPE" val="0"/>
  <p:tag name="KSO_WM_TEMPLATE_SUBCATEGORY" val="29"/>
</p:tagLst>
</file>

<file path=ppt/tags/tag213.xml><?xml version="1.0" encoding="utf-8"?>
<p:tagLst xmlns:p="http://schemas.openxmlformats.org/presentationml/2006/main">
  <p:tag name="KSO_WM_BEAUTIFY_FLAG" val="#wm#"/>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26.56047244094486,&quot;width&quot;:855.0528346456692}"/>
  <p:tag name="KSO_WM_TAG_VERSION" val="3.0"/>
  <p:tag name="KSO_WM_TEMPLATE_CATEGORY" val="diagram"/>
  <p:tag name="KSO_WM_TEMPLATE_INDEX" val="20231320"/>
  <p:tag name="KSO_WM_UNIT_COMPATIBLE" val="0"/>
  <p:tag name="KSO_WM_UNIT_DIAGRAM_ISNUMVISUAL" val="0"/>
  <p:tag name="KSO_WM_UNIT_DIAGRAM_ISREFERUNIT" val="0"/>
  <p:tag name="KSO_WM_UNIT_FILL_FORE_SCHEMECOLOR_INDEX" val="5"/>
  <p:tag name="KSO_WM_UNIT_HIGHLIGHT" val="0"/>
  <p:tag name="KSO_WM_UNIT_ID" val="diagram20231320_5*l_h_i*1_1_1"/>
  <p:tag name="KSO_WM_UNIT_INDEX" val="1_1_1"/>
  <p:tag name="KSO_WM_UNIT_LAYERLEVEL" val="1_1_1"/>
  <p:tag name="KSO_WM_UNIT_TYPE" val="l_h_i"/>
</p:tagLst>
</file>

<file path=ppt/tags/tag214.xml><?xml version="1.0" encoding="utf-8"?>
<p:tagLst xmlns:p="http://schemas.openxmlformats.org/presentationml/2006/main">
  <p:tag name="KSO_WM_BEAUTIFY_FLAG" val="#wm#"/>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26.56047244094486,&quot;width&quot;:855.0528346456692}"/>
  <p:tag name="KSO_WM_TAG_VERSION" val="3.0"/>
  <p:tag name="KSO_WM_TEMPLATE_CATEGORY" val="diagram"/>
  <p:tag name="KSO_WM_TEMPLATE_INDEX" val="20231320"/>
  <p:tag name="KSO_WM_UNIT_COMPATIBLE" val="0"/>
  <p:tag name="KSO_WM_UNIT_DIAGRAM_ISNUMVISUAL" val="0"/>
  <p:tag name="KSO_WM_UNIT_DIAGRAM_ISREFERUNIT" val="0"/>
  <p:tag name="KSO_WM_UNIT_FILL_FORE_SCHEMECOLOR_INDEX" val="5"/>
  <p:tag name="KSO_WM_UNIT_HIGHLIGHT" val="0"/>
  <p:tag name="KSO_WM_UNIT_ID" val="diagram20231320_5*l_h_i*1_1_2"/>
  <p:tag name="KSO_WM_UNIT_INDEX" val="1_1_2"/>
  <p:tag name="KSO_WM_UNIT_LAYERLEVEL" val="1_1_1"/>
  <p:tag name="KSO_WM_UNIT_TYPE" val="l_h_i"/>
</p:tagLst>
</file>

<file path=ppt/tags/tag215.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26.56047244094486,&quot;width&quot;:855.0528346456692}"/>
  <p:tag name="KSO_WM_TAG_VERSION" val="3.0"/>
  <p:tag name="KSO_WM_TEMPLATE_CATEGORY" val="diagram"/>
  <p:tag name="KSO_WM_TEMPLATE_INDEX" val="20231320"/>
  <p:tag name="KSO_WM_UNIT_COMPATIBLE" val="0"/>
  <p:tag name="KSO_WM_UNIT_DIAGRAM_ISNUMVISUAL" val="0"/>
  <p:tag name="KSO_WM_UNIT_DIAGRAM_ISREFERUNIT" val="0"/>
  <p:tag name="KSO_WM_UNIT_HIGHLIGHT" val="0"/>
  <p:tag name="KSO_WM_UNIT_ID" val="diagram20231320_5*l_h_f*1_1_1"/>
  <p:tag name="KSO_WM_UNIT_INDEX" val="1_1_1"/>
  <p:tag name="KSO_WM_UNIT_LAYERLEVEL" val="1_1_1"/>
  <p:tag name="KSO_WM_UNIT_NOCLEAR" val="0"/>
  <p:tag name="KSO_WM_UNIT_PRESET_TEXT" val="单击此处输入你的正文，文字是您思想的提炼。"/>
  <p:tag name="KSO_WM_UNIT_SUBTYPE" val="a"/>
  <p:tag name="KSO_WM_UNIT_TYPE" val="l_h_f"/>
  <p:tag name="KSO_WM_UNIT_VALUE" val="33"/>
</p:tagLst>
</file>

<file path=ppt/tags/tag216.xml><?xml version="1.0" encoding="utf-8"?>
<p:tagLst xmlns:p="http://schemas.openxmlformats.org/presentationml/2006/main">
  <p:tag name="KSO_WM_BEAUTIFY_FLAG" val="#wm#"/>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26.56047244094486,&quot;width&quot;:855.0528346456692}"/>
  <p:tag name="KSO_WM_TAG_VERSION" val="3.0"/>
  <p:tag name="KSO_WM_TEMPLATE_CATEGORY" val="diagram"/>
  <p:tag name="KSO_WM_TEMPLATE_INDEX" val="20231320"/>
  <p:tag name="KSO_WM_UNIT_COMPATIBLE" val="0"/>
  <p:tag name="KSO_WM_UNIT_DIAGRAM_ISNUMVISUAL" val="0"/>
  <p:tag name="KSO_WM_UNIT_DIAGRAM_ISREFERUNIT" val="0"/>
  <p:tag name="KSO_WM_UNIT_FILL_FORE_SCHEMECOLOR_INDEX" val="6"/>
  <p:tag name="KSO_WM_UNIT_HIGHLIGHT" val="0"/>
  <p:tag name="KSO_WM_UNIT_ID" val="diagram20231320_5*l_h_i*1_2_1"/>
  <p:tag name="KSO_WM_UNIT_INDEX" val="1_2_1"/>
  <p:tag name="KSO_WM_UNIT_LAYERLEVEL" val="1_1_1"/>
  <p:tag name="KSO_WM_UNIT_TYPE" val="l_h_i"/>
</p:tagLst>
</file>

<file path=ppt/tags/tag217.xml><?xml version="1.0" encoding="utf-8"?>
<p:tagLst xmlns:p="http://schemas.openxmlformats.org/presentationml/2006/main">
  <p:tag name="KSO_WM_BEAUTIFY_FLAG" val="#wm#"/>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26.56047244094486,&quot;width&quot;:855.0528346456692}"/>
  <p:tag name="KSO_WM_TAG_VERSION" val="3.0"/>
  <p:tag name="KSO_WM_TEMPLATE_CATEGORY" val="diagram"/>
  <p:tag name="KSO_WM_TEMPLATE_INDEX" val="20231320"/>
  <p:tag name="KSO_WM_UNIT_COMPATIBLE" val="0"/>
  <p:tag name="KSO_WM_UNIT_DIAGRAM_ISNUMVISUAL" val="0"/>
  <p:tag name="KSO_WM_UNIT_DIAGRAM_ISREFERUNIT" val="0"/>
  <p:tag name="KSO_WM_UNIT_FILL_FORE_SCHEMECOLOR_INDEX" val="6"/>
  <p:tag name="KSO_WM_UNIT_HIGHLIGHT" val="0"/>
  <p:tag name="KSO_WM_UNIT_ID" val="diagram20231320_5*l_h_i*1_2_2"/>
  <p:tag name="KSO_WM_UNIT_INDEX" val="1_2_2"/>
  <p:tag name="KSO_WM_UNIT_LAYERLEVEL" val="1_1_1"/>
  <p:tag name="KSO_WM_UNIT_TYPE" val="l_h_i"/>
</p:tagLst>
</file>

<file path=ppt/tags/tag218.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26.56047244094486,&quot;width&quot;:855.0528346456692}"/>
  <p:tag name="KSO_WM_TAG_VERSION" val="3.0"/>
  <p:tag name="KSO_WM_TEMPLATE_CATEGORY" val="diagram"/>
  <p:tag name="KSO_WM_TEMPLATE_INDEX" val="20231320"/>
  <p:tag name="KSO_WM_UNIT_COMPATIBLE" val="0"/>
  <p:tag name="KSO_WM_UNIT_DIAGRAM_ISNUMVISUAL" val="0"/>
  <p:tag name="KSO_WM_UNIT_DIAGRAM_ISREFERUNIT" val="0"/>
  <p:tag name="KSO_WM_UNIT_HIGHLIGHT" val="0"/>
  <p:tag name="KSO_WM_UNIT_ID" val="diagram20231320_5*l_h_f*1_2_1"/>
  <p:tag name="KSO_WM_UNIT_INDEX" val="1_2_1"/>
  <p:tag name="KSO_WM_UNIT_LAYERLEVEL" val="1_1_1"/>
  <p:tag name="KSO_WM_UNIT_NOCLEAR" val="0"/>
  <p:tag name="KSO_WM_UNIT_PRESET_TEXT" val="单击此处输入你的正文，文字是您思想的提炼。"/>
  <p:tag name="KSO_WM_UNIT_SUBTYPE" val="a"/>
  <p:tag name="KSO_WM_UNIT_TYPE" val="l_h_f"/>
  <p:tag name="KSO_WM_UNIT_VALUE" val="33"/>
</p:tagLst>
</file>

<file path=ppt/tags/tag219.xml><?xml version="1.0" encoding="utf-8"?>
<p:tagLst xmlns:p="http://schemas.openxmlformats.org/presentationml/2006/main">
  <p:tag name="KSO_WM_BEAUTIFY_FLAG" val="#wm#"/>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26.56047244094486,&quot;width&quot;:855.0528346456692}"/>
  <p:tag name="KSO_WM_TAG_VERSION" val="3.0"/>
  <p:tag name="KSO_WM_TEMPLATE_CATEGORY" val="diagram"/>
  <p:tag name="KSO_WM_TEMPLATE_INDEX" val="20231320"/>
  <p:tag name="KSO_WM_UNIT_COMPATIBLE" val="0"/>
  <p:tag name="KSO_WM_UNIT_DIAGRAM_ISNUMVISUAL" val="0"/>
  <p:tag name="KSO_WM_UNIT_DIAGRAM_ISREFERUNIT" val="0"/>
  <p:tag name="KSO_WM_UNIT_FILL_FORE_SCHEMECOLOR_INDEX" val="7"/>
  <p:tag name="KSO_WM_UNIT_HIGHLIGHT" val="0"/>
  <p:tag name="KSO_WM_UNIT_ID" val="diagram20231320_5*l_h_i*1_3_1"/>
  <p:tag name="KSO_WM_UNIT_INDEX" val="1_3_1"/>
  <p:tag name="KSO_WM_UNIT_LAYERLEVEL" val="1_1_1"/>
  <p:tag name="KSO_WM_UNIT_TYPE" val="l_h_i"/>
</p:tagLst>
</file>

<file path=ppt/tags/tag220.xml><?xml version="1.0" encoding="utf-8"?>
<p:tagLst xmlns:p="http://schemas.openxmlformats.org/presentationml/2006/main">
  <p:tag name="KSO_WM_BEAUTIFY_FLAG" val="#wm#"/>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26.56047244094486,&quot;width&quot;:855.0528346456692}"/>
  <p:tag name="KSO_WM_TAG_VERSION" val="3.0"/>
  <p:tag name="KSO_WM_TEMPLATE_CATEGORY" val="diagram"/>
  <p:tag name="KSO_WM_TEMPLATE_INDEX" val="20231320"/>
  <p:tag name="KSO_WM_UNIT_COMPATIBLE" val="0"/>
  <p:tag name="KSO_WM_UNIT_DIAGRAM_ISNUMVISUAL" val="0"/>
  <p:tag name="KSO_WM_UNIT_DIAGRAM_ISREFERUNIT" val="0"/>
  <p:tag name="KSO_WM_UNIT_FILL_FORE_SCHEMECOLOR_INDEX" val="7"/>
  <p:tag name="KSO_WM_UNIT_HIGHLIGHT" val="0"/>
  <p:tag name="KSO_WM_UNIT_ID" val="diagram20231320_5*l_h_i*1_3_2"/>
  <p:tag name="KSO_WM_UNIT_INDEX" val="1_3_2"/>
  <p:tag name="KSO_WM_UNIT_LAYERLEVEL" val="1_1_1"/>
  <p:tag name="KSO_WM_UNIT_TYPE" val="l_h_i"/>
</p:tagLst>
</file>

<file path=ppt/tags/tag221.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26.56047244094486,&quot;width&quot;:855.0528346456692}"/>
  <p:tag name="KSO_WM_TAG_VERSION" val="3.0"/>
  <p:tag name="KSO_WM_TEMPLATE_CATEGORY" val="diagram"/>
  <p:tag name="KSO_WM_TEMPLATE_INDEX" val="20231320"/>
  <p:tag name="KSO_WM_UNIT_COMPATIBLE" val="0"/>
  <p:tag name="KSO_WM_UNIT_DIAGRAM_ISNUMVISUAL" val="0"/>
  <p:tag name="KSO_WM_UNIT_DIAGRAM_ISREFERUNIT" val="0"/>
  <p:tag name="KSO_WM_UNIT_HIGHLIGHT" val="0"/>
  <p:tag name="KSO_WM_UNIT_ID" val="diagram20231320_5*l_h_f*1_3_1"/>
  <p:tag name="KSO_WM_UNIT_INDEX" val="1_3_1"/>
  <p:tag name="KSO_WM_UNIT_LAYERLEVEL" val="1_1_1"/>
  <p:tag name="KSO_WM_UNIT_NOCLEAR" val="0"/>
  <p:tag name="KSO_WM_UNIT_PRESET_TEXT" val="单击此处输入你的正文，文字是您思想的提炼。"/>
  <p:tag name="KSO_WM_UNIT_SUBTYPE" val="a"/>
  <p:tag name="KSO_WM_UNIT_TYPE" val="l_h_f"/>
  <p:tag name="KSO_WM_UNIT_VALUE" val="33"/>
</p:tagLst>
</file>

<file path=ppt/tags/tag222.xml><?xml version="1.0" encoding="utf-8"?>
<p:tagLst xmlns:p="http://schemas.openxmlformats.org/presentationml/2006/main">
  <p:tag name="KSO_WM_BEAUTIFY_FLAG" val="#wm#"/>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26.56047244094486,&quot;width&quot;:855.0528346456692}"/>
  <p:tag name="KSO_WM_TAG_VERSION" val="3.0"/>
  <p:tag name="KSO_WM_TEMPLATE_CATEGORY" val="diagram"/>
  <p:tag name="KSO_WM_TEMPLATE_INDEX" val="20231320"/>
  <p:tag name="KSO_WM_UNIT_COMPATIBLE" val="0"/>
  <p:tag name="KSO_WM_UNIT_DIAGRAM_ISNUMVISUAL" val="0"/>
  <p:tag name="KSO_WM_UNIT_DIAGRAM_ISREFERUNIT" val="0"/>
  <p:tag name="KSO_WM_UNIT_FILL_FORE_SCHEMECOLOR_INDEX" val="8"/>
  <p:tag name="KSO_WM_UNIT_HIGHLIGHT" val="0"/>
  <p:tag name="KSO_WM_UNIT_ID" val="diagram20231320_5*l_h_i*1_4_1"/>
  <p:tag name="KSO_WM_UNIT_INDEX" val="1_4_1"/>
  <p:tag name="KSO_WM_UNIT_LAYERLEVEL" val="1_1_1"/>
  <p:tag name="KSO_WM_UNIT_TYPE" val="l_h_i"/>
</p:tagLst>
</file>

<file path=ppt/tags/tag223.xml><?xml version="1.0" encoding="utf-8"?>
<p:tagLst xmlns:p="http://schemas.openxmlformats.org/presentationml/2006/main">
  <p:tag name="KSO_WM_BEAUTIFY_FLAG" val="#wm#"/>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26.56047244094486,&quot;width&quot;:855.0528346456692}"/>
  <p:tag name="KSO_WM_TAG_VERSION" val="3.0"/>
  <p:tag name="KSO_WM_TEMPLATE_CATEGORY" val="diagram"/>
  <p:tag name="KSO_WM_TEMPLATE_INDEX" val="20231320"/>
  <p:tag name="KSO_WM_UNIT_COMPATIBLE" val="0"/>
  <p:tag name="KSO_WM_UNIT_DIAGRAM_ISNUMVISUAL" val="0"/>
  <p:tag name="KSO_WM_UNIT_DIAGRAM_ISREFERUNIT" val="0"/>
  <p:tag name="KSO_WM_UNIT_FILL_FORE_SCHEMECOLOR_INDEX" val="8"/>
  <p:tag name="KSO_WM_UNIT_HIGHLIGHT" val="0"/>
  <p:tag name="KSO_WM_UNIT_ID" val="diagram20231320_5*l_h_i*1_4_2"/>
  <p:tag name="KSO_WM_UNIT_INDEX" val="1_4_2"/>
  <p:tag name="KSO_WM_UNIT_LAYERLEVEL" val="1_1_1"/>
  <p:tag name="KSO_WM_UNIT_TYPE" val="l_h_i"/>
</p:tagLst>
</file>

<file path=ppt/tags/tag224.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26.56047244094486,&quot;width&quot;:855.0528346456692}"/>
  <p:tag name="KSO_WM_TAG_VERSION" val="3.0"/>
  <p:tag name="KSO_WM_TEMPLATE_CATEGORY" val="diagram"/>
  <p:tag name="KSO_WM_TEMPLATE_INDEX" val="20231320"/>
  <p:tag name="KSO_WM_UNIT_COMPATIBLE" val="0"/>
  <p:tag name="KSO_WM_UNIT_DIAGRAM_ISNUMVISUAL" val="0"/>
  <p:tag name="KSO_WM_UNIT_DIAGRAM_ISREFERUNIT" val="0"/>
  <p:tag name="KSO_WM_UNIT_HIGHLIGHT" val="0"/>
  <p:tag name="KSO_WM_UNIT_ID" val="diagram20231320_5*l_h_f*1_4_1"/>
  <p:tag name="KSO_WM_UNIT_INDEX" val="1_4_1"/>
  <p:tag name="KSO_WM_UNIT_LAYERLEVEL" val="1_1_1"/>
  <p:tag name="KSO_WM_UNIT_NOCLEAR" val="0"/>
  <p:tag name="KSO_WM_UNIT_PRESET_TEXT" val="单击此处输入你的正文，文字是您思想的提炼。"/>
  <p:tag name="KSO_WM_UNIT_SUBTYPE" val="a"/>
  <p:tag name="KSO_WM_UNIT_TYPE" val="l_h_f"/>
  <p:tag name="KSO_WM_UNIT_VALUE" val="33"/>
</p:tagLst>
</file>

<file path=ppt/tags/tag225.xml><?xml version="1.0" encoding="utf-8"?>
<p:tagLst xmlns:p="http://schemas.openxmlformats.org/presentationml/2006/main">
  <p:tag name="KSO_WM_BEAUTIFY_FLAG" val="#wm#"/>
  <p:tag name="KSO_WM_DIAGRAM_COLOR_MATCH_VALUE" val="{&quot;shape&quot;:{&quot;fill&quot;:{&quot;solid&quot;:{&quot;brightness&quot;:0.800000011920929,&quot;colorType&quot;:1,&quot;foreColorIndex&quot;:9,&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26.56047244094486,&quot;width&quot;:855.0528346456692}"/>
  <p:tag name="KSO_WM_TAG_VERSION" val="3.0"/>
  <p:tag name="KSO_WM_TEMPLATE_CATEGORY" val="diagram"/>
  <p:tag name="KSO_WM_TEMPLATE_INDEX" val="20231320"/>
  <p:tag name="KSO_WM_UNIT_COMPATIBLE" val="0"/>
  <p:tag name="KSO_WM_UNIT_DIAGRAM_ISNUMVISUAL" val="0"/>
  <p:tag name="KSO_WM_UNIT_DIAGRAM_ISREFERUNIT" val="0"/>
  <p:tag name="KSO_WM_UNIT_FILL_FORE_SCHEMECOLOR_INDEX" val="9"/>
  <p:tag name="KSO_WM_UNIT_HIGHLIGHT" val="0"/>
  <p:tag name="KSO_WM_UNIT_ID" val="diagram20231320_5*l_h_i*1_5_1"/>
  <p:tag name="KSO_WM_UNIT_INDEX" val="1_5_1"/>
  <p:tag name="KSO_WM_UNIT_LAYERLEVEL" val="1_1_1"/>
  <p:tag name="KSO_WM_UNIT_TYPE" val="l_h_i"/>
</p:tagLst>
</file>

<file path=ppt/tags/tag226.xml><?xml version="1.0" encoding="utf-8"?>
<p:tagLst xmlns:p="http://schemas.openxmlformats.org/presentationml/2006/main">
  <p:tag name="KSO_WM_BEAUTIFY_FLAG" val="#wm#"/>
  <p:tag name="KSO_WM_DIAGRAM_COLOR_MATCH_VALUE" val="{&quot;shape&quot;:{&quot;fill&quot;:{&quot;solid&quot;:{&quot;brightness&quot;:0,&quot;colorType&quot;:1,&quot;foreColorIndex&quot;:9,&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26.56047244094486,&quot;width&quot;:855.0528346456692}"/>
  <p:tag name="KSO_WM_TAG_VERSION" val="3.0"/>
  <p:tag name="KSO_WM_TEMPLATE_CATEGORY" val="diagram"/>
  <p:tag name="KSO_WM_TEMPLATE_INDEX" val="20231320"/>
  <p:tag name="KSO_WM_UNIT_COMPATIBLE" val="0"/>
  <p:tag name="KSO_WM_UNIT_DIAGRAM_ISNUMVISUAL" val="0"/>
  <p:tag name="KSO_WM_UNIT_DIAGRAM_ISREFERUNIT" val="0"/>
  <p:tag name="KSO_WM_UNIT_FILL_FORE_SCHEMECOLOR_INDEX" val="9"/>
  <p:tag name="KSO_WM_UNIT_HIGHLIGHT" val="0"/>
  <p:tag name="KSO_WM_UNIT_ID" val="diagram20231320_5*l_h_i*1_5_2"/>
  <p:tag name="KSO_WM_UNIT_INDEX" val="1_5_2"/>
  <p:tag name="KSO_WM_UNIT_LAYERLEVEL" val="1_1_1"/>
  <p:tag name="KSO_WM_UNIT_TYPE" val="l_h_i"/>
</p:tagLst>
</file>

<file path=ppt/tags/tag227.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26.56047244094486,&quot;width&quot;:855.0528346456692}"/>
  <p:tag name="KSO_WM_TAG_VERSION" val="3.0"/>
  <p:tag name="KSO_WM_TEMPLATE_CATEGORY" val="diagram"/>
  <p:tag name="KSO_WM_TEMPLATE_INDEX" val="20231320"/>
  <p:tag name="KSO_WM_UNIT_COMPATIBLE" val="0"/>
  <p:tag name="KSO_WM_UNIT_DIAGRAM_ISNUMVISUAL" val="0"/>
  <p:tag name="KSO_WM_UNIT_DIAGRAM_ISREFERUNIT" val="0"/>
  <p:tag name="KSO_WM_UNIT_HIGHLIGHT" val="0"/>
  <p:tag name="KSO_WM_UNIT_ID" val="diagram20231320_5*l_h_f*1_5_1"/>
  <p:tag name="KSO_WM_UNIT_INDEX" val="1_5_1"/>
  <p:tag name="KSO_WM_UNIT_LAYERLEVEL" val="1_1_1"/>
  <p:tag name="KSO_WM_UNIT_NOCLEAR" val="0"/>
  <p:tag name="KSO_WM_UNIT_PRESET_TEXT" val="单击此处输入你的正文，文字是您思想的提炼。"/>
  <p:tag name="KSO_WM_UNIT_SUBTYPE" val="a"/>
  <p:tag name="KSO_WM_UNIT_TYPE" val="l_h_f"/>
  <p:tag name="KSO_WM_UNIT_VALUE" val="33"/>
</p:tagLst>
</file>

<file path=ppt/tags/tag228.xml><?xml version="1.0" encoding="utf-8"?>
<p:tagLst xmlns:p="http://schemas.openxmlformats.org/presentationml/2006/main">
  <p:tag name="KSO_WM_BEAUTIFY_FLAG" val="#wm#"/>
  <p:tag name="KSO_WM_DIAGRAM_COLOR_MATCH_VALUE" val="{&quot;shape&quot;:{&quot;fill&quot;:{&quot;solid&quot;:{&quot;brightness&quot;:0.800000011920929,&quot;colorType&quot;:1,&quot;foreColorIndex&quot;:10,&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26.56047244094486,&quot;width&quot;:855.0528346456692}"/>
  <p:tag name="KSO_WM_TAG_VERSION" val="3.0"/>
  <p:tag name="KSO_WM_TEMPLATE_CATEGORY" val="diagram"/>
  <p:tag name="KSO_WM_TEMPLATE_INDEX" val="20231320"/>
  <p:tag name="KSO_WM_UNIT_COMPATIBLE" val="0"/>
  <p:tag name="KSO_WM_UNIT_DIAGRAM_ISNUMVISUAL" val="0"/>
  <p:tag name="KSO_WM_UNIT_DIAGRAM_ISREFERUNIT" val="0"/>
  <p:tag name="KSO_WM_UNIT_FILL_FORE_SCHEMECOLOR_INDEX" val="10"/>
  <p:tag name="KSO_WM_UNIT_HIGHLIGHT" val="0"/>
  <p:tag name="KSO_WM_UNIT_ID" val="diagram20231320_5*l_h_i*1_6_1"/>
  <p:tag name="KSO_WM_UNIT_INDEX" val="1_6_1"/>
  <p:tag name="KSO_WM_UNIT_LAYERLEVEL" val="1_1_1"/>
  <p:tag name="KSO_WM_UNIT_TYPE" val="l_h_i"/>
</p:tagLst>
</file>

<file path=ppt/tags/tag229.xml><?xml version="1.0" encoding="utf-8"?>
<p:tagLst xmlns:p="http://schemas.openxmlformats.org/presentationml/2006/main">
  <p:tag name="KSO_WM_BEAUTIFY_FLAG" val="#wm#"/>
  <p:tag name="KSO_WM_DIAGRAM_COLOR_MATCH_VALUE" val="{&quot;shape&quot;:{&quot;fill&quot;:{&quot;solid&quot;:{&quot;brightness&quot;:0,&quot;colorType&quot;:1,&quot;foreColorIndex&quot;:10,&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26.56047244094486,&quot;width&quot;:855.0528346456692}"/>
  <p:tag name="KSO_WM_TAG_VERSION" val="3.0"/>
  <p:tag name="KSO_WM_TEMPLATE_CATEGORY" val="diagram"/>
  <p:tag name="KSO_WM_TEMPLATE_INDEX" val="20231320"/>
  <p:tag name="KSO_WM_UNIT_COMPATIBLE" val="0"/>
  <p:tag name="KSO_WM_UNIT_DIAGRAM_ISNUMVISUAL" val="0"/>
  <p:tag name="KSO_WM_UNIT_DIAGRAM_ISREFERUNIT" val="0"/>
  <p:tag name="KSO_WM_UNIT_FILL_FORE_SCHEMECOLOR_INDEX" val="10"/>
  <p:tag name="KSO_WM_UNIT_HIGHLIGHT" val="0"/>
  <p:tag name="KSO_WM_UNIT_ID" val="diagram20231320_5*l_h_i*1_6_2"/>
  <p:tag name="KSO_WM_UNIT_INDEX" val="1_6_2"/>
  <p:tag name="KSO_WM_UNIT_LAYERLEVEL" val="1_1_1"/>
  <p:tag name="KSO_WM_UNIT_TYPE" val="l_h_i"/>
</p:tagLst>
</file>

<file path=ppt/tags/tag230.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26.56047244094486,&quot;width&quot;:855.0528346456692}"/>
  <p:tag name="KSO_WM_TAG_VERSION" val="3.0"/>
  <p:tag name="KSO_WM_TEMPLATE_CATEGORY" val="diagram"/>
  <p:tag name="KSO_WM_TEMPLATE_INDEX" val="20231320"/>
  <p:tag name="KSO_WM_UNIT_COMPATIBLE" val="0"/>
  <p:tag name="KSO_WM_UNIT_DIAGRAM_ISNUMVISUAL" val="0"/>
  <p:tag name="KSO_WM_UNIT_DIAGRAM_ISREFERUNIT" val="0"/>
  <p:tag name="KSO_WM_UNIT_HIGHLIGHT" val="0"/>
  <p:tag name="KSO_WM_UNIT_ID" val="diagram20231320_5*l_h_f*1_6_1"/>
  <p:tag name="KSO_WM_UNIT_INDEX" val="1_6_1"/>
  <p:tag name="KSO_WM_UNIT_LAYERLEVEL" val="1_1_1"/>
  <p:tag name="KSO_WM_UNIT_NOCLEAR" val="0"/>
  <p:tag name="KSO_WM_UNIT_PRESET_TEXT" val="单击此处输入你的正文，文字是您思想的提炼。"/>
  <p:tag name="KSO_WM_UNIT_SUBTYPE" val="a"/>
  <p:tag name="KSO_WM_UNIT_TYPE" val="l_h_f"/>
  <p:tag name="KSO_WM_UNIT_VALUE" val="33"/>
</p:tagLst>
</file>

<file path=ppt/tags/tag231.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81.55,&quot;width&quot;:441}"/>
  <p:tag name="KSO_WM_TAG_VERSION" val="3.0"/>
  <p:tag name="KSO_WM_TEMPLATE_CATEGORY" val="diagram"/>
  <p:tag name="KSO_WM_TEMPLATE_INDEX" val="20231262"/>
  <p:tag name="KSO_WM_UNIT_COMPATIBLE" val="0"/>
  <p:tag name="KSO_WM_UNIT_DIAGRAM_ISNUMVISUAL" val="0"/>
  <p:tag name="KSO_WM_UNIT_DIAGRAM_ISREFERUNIT" val="0"/>
  <p:tag name="KSO_WM_UNIT_HIGHLIGHT" val="0"/>
  <p:tag name="KSO_WM_UNIT_ID" val="diagram20231262_5*l_h_f*1_1_1"/>
  <p:tag name="KSO_WM_UNIT_INDEX" val="1_1_1"/>
  <p:tag name="KSO_WM_UNIT_LAYERLEVEL" val="1_1_1"/>
  <p:tag name="KSO_WM_UNIT_NOCLEAR" val="0"/>
  <p:tag name="KSO_WM_UNIT_PRESET_TEXT" val="单击添加文本具体内容，简明扼要地阐述您的观点。根据需要可酌情增减文字,单击添加文本具体内容，简明扼要地阐述您的观点"/>
  <p:tag name="KSO_WM_UNIT_SUBTYPE" val="a"/>
  <p:tag name="KSO_WM_UNIT_TEXT_FILL_FORE_SCHEMECOLOR_INDEX_BRIGHTNESS" val="0.15"/>
  <p:tag name="KSO_WM_UNIT_TEXT_FILL_TYPE" val="1"/>
  <p:tag name="KSO_WM_UNIT_TYPE" val="l_h_f"/>
  <p:tag name="KSO_WM_UNIT_VALUE" val="60"/>
</p:tagLst>
</file>

<file path=ppt/tags/tag232.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81.55,&quot;width&quot;:441}"/>
  <p:tag name="KSO_WM_TAG_VERSION" val="3.0"/>
  <p:tag name="KSO_WM_TEMPLATE_CATEGORY" val="diagram"/>
  <p:tag name="KSO_WM_TEMPLATE_INDEX" val="20231262"/>
  <p:tag name="KSO_WM_UNIT_COMPATIBLE" val="0"/>
  <p:tag name="KSO_WM_UNIT_DIAGRAM_ISNUMVISUAL" val="0"/>
  <p:tag name="KSO_WM_UNIT_DIAGRAM_ISREFERUNIT" val="0"/>
  <p:tag name="KSO_WM_UNIT_HIGHLIGHT" val="0"/>
  <p:tag name="KSO_WM_UNIT_ID" val="diagram20231262_5*l_h_f*1_2_1"/>
  <p:tag name="KSO_WM_UNIT_INDEX" val="1_2_1"/>
  <p:tag name="KSO_WM_UNIT_LAYERLEVEL" val="1_1_1"/>
  <p:tag name="KSO_WM_UNIT_NOCLEAR" val="0"/>
  <p:tag name="KSO_WM_UNIT_PRESET_TEXT" val="单击添加文本具体内容，简明扼要地阐述您的观点。根据需要可酌情增减文字,单击添加文本具体内容，简明扼要地阐述您的观点"/>
  <p:tag name="KSO_WM_UNIT_SUBTYPE" val="a"/>
  <p:tag name="KSO_WM_UNIT_TEXT_FILL_FORE_SCHEMECOLOR_INDEX_BRIGHTNESS" val="0.15"/>
  <p:tag name="KSO_WM_UNIT_TEXT_FILL_TYPE" val="1"/>
  <p:tag name="KSO_WM_UNIT_TYPE" val="l_h_f"/>
  <p:tag name="KSO_WM_UNIT_VALUE" val="60"/>
</p:tagLst>
</file>

<file path=ppt/tags/tag233.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81.55,&quot;width&quot;:441}"/>
  <p:tag name="KSO_WM_TAG_VERSION" val="3.0"/>
  <p:tag name="KSO_WM_TEMPLATE_CATEGORY" val="diagram"/>
  <p:tag name="KSO_WM_TEMPLATE_INDEX" val="20231262"/>
  <p:tag name="KSO_WM_UNIT_COMPATIBLE" val="0"/>
  <p:tag name="KSO_WM_UNIT_DIAGRAM_ISNUMVISUAL" val="0"/>
  <p:tag name="KSO_WM_UNIT_DIAGRAM_ISREFERUNIT" val="0"/>
  <p:tag name="KSO_WM_UNIT_HIGHLIGHT" val="0"/>
  <p:tag name="KSO_WM_UNIT_ID" val="diagram20231262_5*l_h_f*1_3_1"/>
  <p:tag name="KSO_WM_UNIT_INDEX" val="1_3_1"/>
  <p:tag name="KSO_WM_UNIT_LAYERLEVEL" val="1_1_1"/>
  <p:tag name="KSO_WM_UNIT_NOCLEAR" val="0"/>
  <p:tag name="KSO_WM_UNIT_PRESET_TEXT" val="单击添加文本具体内容，简明扼要地阐述您的观点。根据需要可酌情增减文字,单击添加文本具体内容，简明扼要地阐述您的观点"/>
  <p:tag name="KSO_WM_UNIT_SUBTYPE" val="a"/>
  <p:tag name="KSO_WM_UNIT_TEXT_FILL_FORE_SCHEMECOLOR_INDEX_BRIGHTNESS" val="0.15"/>
  <p:tag name="KSO_WM_UNIT_TEXT_FILL_TYPE" val="1"/>
  <p:tag name="KSO_WM_UNIT_TYPE" val="l_h_f"/>
  <p:tag name="KSO_WM_UNIT_VALUE" val="60"/>
</p:tagLst>
</file>

<file path=ppt/tags/tag234.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81.55,&quot;width&quot;:441}"/>
  <p:tag name="KSO_WM_TAG_VERSION" val="3.0"/>
  <p:tag name="KSO_WM_TEMPLATE_CATEGORY" val="diagram"/>
  <p:tag name="KSO_WM_TEMPLATE_INDEX" val="20231262"/>
  <p:tag name="KSO_WM_UNIT_COMPATIBLE" val="0"/>
  <p:tag name="KSO_WM_UNIT_DIAGRAM_ISNUMVISUAL" val="0"/>
  <p:tag name="KSO_WM_UNIT_DIAGRAM_ISREFERUNIT" val="0"/>
  <p:tag name="KSO_WM_UNIT_HIGHLIGHT" val="0"/>
  <p:tag name="KSO_WM_UNIT_ID" val="diagram20231262_5*l_h_f*1_4_1"/>
  <p:tag name="KSO_WM_UNIT_INDEX" val="1_4_1"/>
  <p:tag name="KSO_WM_UNIT_LAYERLEVEL" val="1_1_1"/>
  <p:tag name="KSO_WM_UNIT_NOCLEAR" val="0"/>
  <p:tag name="KSO_WM_UNIT_PRESET_TEXT" val="单击添加文本具体内容，简明扼要地阐述您的观点。根据需要可酌情增减文字,单击添加文本具体内容，简明扼要地阐述您的观点"/>
  <p:tag name="KSO_WM_UNIT_SUBTYPE" val="a"/>
  <p:tag name="KSO_WM_UNIT_TEXT_FILL_FORE_SCHEMECOLOR_INDEX_BRIGHTNESS" val="0.15"/>
  <p:tag name="KSO_WM_UNIT_TEXT_FILL_TYPE" val="1"/>
  <p:tag name="KSO_WM_UNIT_TYPE" val="l_h_f"/>
  <p:tag name="KSO_WM_UNIT_VALUE" val="60"/>
</p:tagLst>
</file>

<file path=ppt/tags/tag235.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81.55,&quot;width&quot;:441}"/>
  <p:tag name="KSO_WM_TAG_VERSION" val="3.0"/>
  <p:tag name="KSO_WM_TEMPLATE_CATEGORY" val="diagram"/>
  <p:tag name="KSO_WM_TEMPLATE_INDEX" val="20231262"/>
  <p:tag name="KSO_WM_UNIT_COMPATIBLE" val="0"/>
  <p:tag name="KSO_WM_UNIT_DIAGRAM_ISNUMVISUAL" val="0"/>
  <p:tag name="KSO_WM_UNIT_DIAGRAM_ISREFERUNIT" val="0"/>
  <p:tag name="KSO_WM_UNIT_HIGHLIGHT" val="0"/>
  <p:tag name="KSO_WM_UNIT_ID" val="diagram20231262_5*l_h_f*1_5_1"/>
  <p:tag name="KSO_WM_UNIT_INDEX" val="1_5_1"/>
  <p:tag name="KSO_WM_UNIT_LAYERLEVEL" val="1_1_1"/>
  <p:tag name="KSO_WM_UNIT_NOCLEAR" val="0"/>
  <p:tag name="KSO_WM_UNIT_PRESET_TEXT" val="单击添加文本具体内容，简明扼要地阐述您的观点。根据需要可酌情增减文字,单击添加文本具体内容，简明扼要地阐述您的观点"/>
  <p:tag name="KSO_WM_UNIT_SUBTYPE" val="a"/>
  <p:tag name="KSO_WM_UNIT_TEXT_FILL_FORE_SCHEMECOLOR_INDEX_BRIGHTNESS" val="0.15"/>
  <p:tag name="KSO_WM_UNIT_TEXT_FILL_TYPE" val="1"/>
  <p:tag name="KSO_WM_UNIT_TYPE" val="l_h_f"/>
  <p:tag name="KSO_WM_UNIT_VALUE" val="60"/>
</p:tagLst>
</file>

<file path=ppt/tags/tag236.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81.55,&quot;width&quot;:441}"/>
  <p:tag name="KSO_WM_TAG_VERSION" val="3.0"/>
  <p:tag name="KSO_WM_TEMPLATE_CATEGORY" val="diagram"/>
  <p:tag name="KSO_WM_TEMPLATE_INDEX" val="20231262"/>
  <p:tag name="KSO_WM_UNIT_COMPATIBLE" val="0"/>
  <p:tag name="KSO_WM_UNIT_DIAGRAM_ISNUMVISUAL" val="0"/>
  <p:tag name="KSO_WM_UNIT_DIAGRAM_ISREFERUNIT" val="0"/>
  <p:tag name="KSO_WM_UNIT_HIGHLIGHT" val="0"/>
  <p:tag name="KSO_WM_UNIT_ID" val="diagram20231262_5*l_h_f*1_6_1"/>
  <p:tag name="KSO_WM_UNIT_INDEX" val="1_6_1"/>
  <p:tag name="KSO_WM_UNIT_LAYERLEVEL" val="1_1_1"/>
  <p:tag name="KSO_WM_UNIT_NOCLEAR" val="0"/>
  <p:tag name="KSO_WM_UNIT_PRESET_TEXT" val="单击添加文本具体内容，简明扼要地阐述您的观点。根据需要可酌情增减文字,单击添加文本具体内容，简明扼要地阐述您的观点"/>
  <p:tag name="KSO_WM_UNIT_SUBTYPE" val="a"/>
  <p:tag name="KSO_WM_UNIT_TEXT_FILL_FORE_SCHEMECOLOR_INDEX_BRIGHTNESS" val="0.15"/>
  <p:tag name="KSO_WM_UNIT_TEXT_FILL_TYPE" val="1"/>
  <p:tag name="KSO_WM_UNIT_TYPE" val="l_h_f"/>
  <p:tag name="KSO_WM_UNIT_VALUE" val="60"/>
</p:tagLst>
</file>

<file path=ppt/tags/tag237.xml><?xml version="1.0" encoding="utf-8"?>
<p:tagLst xmlns:p="http://schemas.openxmlformats.org/presentationml/2006/main">
  <p:tag name="KSO_WM_BEAUTIFY_FLAG" val="#wm#"/>
  <p:tag name="KSO_WM_TAG_VERSION" val="1.0"/>
  <p:tag name="KSO_WM_TEMPLATE_CATEGORY" val="custom"/>
  <p:tag name="KSO_WM_TEMPLATE_INDEX" val="20230275"/>
  <p:tag name="KSO_WM_UNIT_COMPATIBLE" val="0"/>
  <p:tag name="KSO_WM_UNIT_CONTENT_GROUP_TYPE" val="contentchip"/>
  <p:tag name="KSO_WM_UNIT_DIAGRAM_ISNUMVISUAL" val="0"/>
  <p:tag name="KSO_WM_UNIT_DIAGRAM_ISREFERUNIT" val="0"/>
  <p:tag name="KSO_WM_UNIT_HIGHLIGHT" val="0"/>
  <p:tag name="KSO_WM_UNIT_ID" val="custom20230275_9*a*1"/>
  <p:tag name="KSO_WM_UNIT_INDEX" val="1"/>
  <p:tag name="KSO_WM_UNIT_ISCONTENTSTITLE" val="0"/>
  <p:tag name="KSO_WM_UNIT_ISNUMDGMTITLE" val="0"/>
  <p:tag name="KSO_WM_UNIT_LAYERLEVEL" val="1"/>
  <p:tag name="KSO_WM_UNIT_NOCLEAR" val="0"/>
  <p:tag name="KSO_WM_UNIT_PRESET_TEXT" val="添加章节标题"/>
  <p:tag name="KSO_WM_UNIT_TYPE" val="a"/>
  <p:tag name="KSO_WM_UNIT_VALUE" val="10"/>
</p:tagLst>
</file>

<file path=ppt/tags/tag238.xml><?xml version="1.0" encoding="utf-8"?>
<p:tagLst xmlns:p="http://schemas.openxmlformats.org/presentationml/2006/main">
  <p:tag name="KSO_WM_BEAUTIFY_FLAG" val="#wm#"/>
  <p:tag name="KSO_WM_TAG_VERSION" val="1.0"/>
  <p:tag name="KSO_WM_TEMPLATE_CATEGORY" val="custom"/>
  <p:tag name="KSO_WM_TEMPLATE_INDEX" val="20230275"/>
  <p:tag name="KSO_WM_UNIT_COMPATIBLE" val="1"/>
  <p:tag name="KSO_WM_UNIT_DIAGRAM_ISNUMVISUAL" val="0"/>
  <p:tag name="KSO_WM_UNIT_DIAGRAM_ISREFERUNIT" val="0"/>
  <p:tag name="KSO_WM_UNIT_HIGHLIGHT" val="0"/>
  <p:tag name="KSO_WM_UNIT_ID" val="custom20230275_9*e*1"/>
  <p:tag name="KSO_WM_UNIT_INDEX" val="1"/>
  <p:tag name="KSO_WM_UNIT_LAYERLEVEL" val="1"/>
  <p:tag name="KSO_WM_UNIT_NOCLEAR" val="0"/>
  <p:tag name="KSO_WM_UNIT_PRESET_TEXT" val="04"/>
  <p:tag name="KSO_WM_UNIT_TYPE" val="e"/>
  <p:tag name="KSO_WM_UNIT_VALUE" val="6"/>
</p:tagLst>
</file>

<file path=ppt/tags/tag239.xml><?xml version="1.0" encoding="utf-8"?>
<p:tagLst xmlns:p="http://schemas.openxmlformats.org/presentationml/2006/main">
  <p:tag name="KSO_WM_BEAUTIFY_FLAG" val="#wm#"/>
  <p:tag name="KSO_WM_SLIDE_CONTENT_AREA" val="{&quot;left&quot;:&quot;224.75&quot;,&quot;top&quot;:&quot;58.35&quot;,&quot;width&quot;:&quot;719.95&quot;,&quot;height&quot;:&quot;296.25&quot;}"/>
  <p:tag name="KSO_WM_SLIDE_ID" val="custom20230275_9"/>
  <p:tag name="KSO_WM_SLIDE_INDEX" val="9"/>
  <p:tag name="KSO_WM_SLIDE_ITEM_CNT" val="0"/>
  <p:tag name="KSO_WM_SLIDE_LAYOUT" val="a_e"/>
  <p:tag name="KSO_WM_SLIDE_LAYOUT_CNT" val="1_1"/>
  <p:tag name="KSO_WM_SLIDE_SUBTYPE" val="pureTxt"/>
  <p:tag name="KSO_WM_SLIDE_TYPE" val="sectionTitle"/>
  <p:tag name="KSO_WM_SPECIAL_SOURCE" val="bdnull"/>
  <p:tag name="KSO_WM_TAG_VERSION" val="1.0"/>
  <p:tag name="KSO_WM_TEMPLATE_CATEGORY" val="custom"/>
  <p:tag name="KSO_WM_TEMPLATE_COLOR_TYPE" val="0"/>
  <p:tag name="KSO_WM_TEMPLATE_INDEX" val="20230275"/>
  <p:tag name="KSO_WM_TEMPLATE_MASTER_TYPE" val="0"/>
  <p:tag name="KSO_WM_TEMPLATE_SUBCATEGORY" val="29"/>
</p:tagLst>
</file>

<file path=ppt/tags/tag240.xml><?xml version="1.0" encoding="utf-8"?>
<p:tagLst xmlns:p="http://schemas.openxmlformats.org/presentationml/2006/main">
  <p:tag name="KSO_WM_BEAUTIFY_FLAG" val="#wm#"/>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233.0264960629921,&quot;width&quot;:863.6500393700787}"/>
  <p:tag name="KSO_WM_TAG_VERSION" val="3.0"/>
  <p:tag name="KSO_WM_TEMPLATE_CATEGORY" val="diagram"/>
  <p:tag name="KSO_WM_TEMPLATE_INDEX" val="20231316"/>
  <p:tag name="KSO_WM_UNIT_COMPATIBLE" val="0"/>
  <p:tag name="KSO_WM_UNIT_DIAGRAM_ISNUMVISUAL" val="0"/>
  <p:tag name="KSO_WM_UNIT_DIAGRAM_ISREFERUNIT" val="0"/>
  <p:tag name="KSO_WM_UNIT_FILL_FORE_SCHEMECOLOR_INDEX" val="5"/>
  <p:tag name="KSO_WM_UNIT_HIGHLIGHT" val="0"/>
  <p:tag name="KSO_WM_UNIT_ID" val="diagram20231316_3*l_h_i*1_3_3"/>
  <p:tag name="KSO_WM_UNIT_INDEX" val="1_3_3"/>
  <p:tag name="KSO_WM_UNIT_LAYERLEVEL" val="1_1_1"/>
  <p:tag name="KSO_WM_UNIT_TYPE" val="l_h_i"/>
</p:tagLst>
</file>

<file path=ppt/tags/tag241.xml><?xml version="1.0" encoding="utf-8"?>
<p:tagLst xmlns:p="http://schemas.openxmlformats.org/presentationml/2006/main">
  <p:tag name="KSO_WM_BEAUTIFY_FLAG" val="#wm#"/>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233.0264960629921,&quot;width&quot;:863.6500393700787}"/>
  <p:tag name="KSO_WM_TAG_VERSION" val="3.0"/>
  <p:tag name="KSO_WM_TEMPLATE_CATEGORY" val="diagram"/>
  <p:tag name="KSO_WM_TEMPLATE_INDEX" val="20231316"/>
  <p:tag name="KSO_WM_UNIT_COMPATIBLE" val="0"/>
  <p:tag name="KSO_WM_UNIT_DIAGRAM_ISNUMVISUAL" val="0"/>
  <p:tag name="KSO_WM_UNIT_DIAGRAM_ISREFERUNIT" val="0"/>
  <p:tag name="KSO_WM_UNIT_FILL_FORE_SCHEMECOLOR_INDEX" val="5"/>
  <p:tag name="KSO_WM_UNIT_HIGHLIGHT" val="0"/>
  <p:tag name="KSO_WM_UNIT_ID" val="diagram20231316_3*l_h_i*1_3_4"/>
  <p:tag name="KSO_WM_UNIT_INDEX" val="1_3_4"/>
  <p:tag name="KSO_WM_UNIT_LAYERLEVEL" val="1_1_1"/>
  <p:tag name="KSO_WM_UNIT_TYPE" val="l_h_i"/>
</p:tagLst>
</file>

<file path=ppt/tags/tag242.xml><?xml version="1.0" encoding="utf-8"?>
<p:tagLst xmlns:p="http://schemas.openxmlformats.org/presentationml/2006/main">
  <p:tag name="KSO_WM_BEAUTIFY_FLAG" val="#wm#"/>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233.0264960629921,&quot;width&quot;:863.6500393700787}"/>
  <p:tag name="KSO_WM_TAG_VERSION" val="3.0"/>
  <p:tag name="KSO_WM_TEMPLATE_CATEGORY" val="diagram"/>
  <p:tag name="KSO_WM_TEMPLATE_INDEX" val="20231316"/>
  <p:tag name="KSO_WM_UNIT_COMPATIBLE" val="0"/>
  <p:tag name="KSO_WM_UNIT_DIAGRAM_ISNUMVISUAL" val="0"/>
  <p:tag name="KSO_WM_UNIT_DIAGRAM_ISREFERUNIT" val="0"/>
  <p:tag name="KSO_WM_UNIT_HIGHLIGHT" val="0"/>
  <p:tag name="KSO_WM_UNIT_ID" val="diagram20231316_3*l_h_i*1_3_1"/>
  <p:tag name="KSO_WM_UNIT_INDEX" val="1_3_1"/>
  <p:tag name="KSO_WM_UNIT_LAYERLEVEL" val="1_1_1"/>
  <p:tag name="KSO_WM_UNIT_TYPE" val="l_h_i"/>
</p:tagLst>
</file>

<file path=ppt/tags/tag243.xml><?xml version="1.0" encoding="utf-8"?>
<p:tagLst xmlns:p="http://schemas.openxmlformats.org/presentationml/2006/main">
  <p:tag name="KSO_WM_BEAUTIFY_FLAG" val="#wm#"/>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233.0264960629921,&quot;width&quot;:863.6500393700787}"/>
  <p:tag name="KSO_WM_TAG_VERSION" val="3.0"/>
  <p:tag name="KSO_WM_TEMPLATE_CATEGORY" val="diagram"/>
  <p:tag name="KSO_WM_TEMPLATE_INDEX" val="20231316"/>
  <p:tag name="KSO_WM_UNIT_COMPATIBLE" val="0"/>
  <p:tag name="KSO_WM_UNIT_DIAGRAM_ISNUMVISUAL" val="0"/>
  <p:tag name="KSO_WM_UNIT_DIAGRAM_ISREFERUNIT" val="0"/>
  <p:tag name="KSO_WM_UNIT_FILL_FORE_SCHEMECOLOR_INDEX" val="5"/>
  <p:tag name="KSO_WM_UNIT_HIGHLIGHT" val="0"/>
  <p:tag name="KSO_WM_UNIT_ID" val="diagram20231316_3*l_h_i*1_3_2"/>
  <p:tag name="KSO_WM_UNIT_INDEX" val="1_3_2"/>
  <p:tag name="KSO_WM_UNIT_LAYERLEVEL" val="1_1_1"/>
  <p:tag name="KSO_WM_UNIT_TYPE" val="l_h_i"/>
</p:tagLst>
</file>

<file path=ppt/tags/tag244.xml><?xml version="1.0" encoding="utf-8"?>
<p:tagLst xmlns:p="http://schemas.openxmlformats.org/presentationml/2006/main">
  <p:tag name="KSO_WM_BEAUTIFY_FLAG" val="#wm#"/>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233.0264960629921,&quot;width&quot;:863.6500393700787}"/>
  <p:tag name="KSO_WM_TAG_VERSION" val="3.0"/>
  <p:tag name="KSO_WM_TEMPLATE_CATEGORY" val="diagram"/>
  <p:tag name="KSO_WM_TEMPLATE_INDEX" val="20231316"/>
  <p:tag name="KSO_WM_UNIT_COMPATIBLE" val="0"/>
  <p:tag name="KSO_WM_UNIT_DIAGRAM_ISNUMVISUAL" val="0"/>
  <p:tag name="KSO_WM_UNIT_DIAGRAM_ISREFERUNIT" val="0"/>
  <p:tag name="KSO_WM_UNIT_FILL_FORE_SCHEMECOLOR_INDEX" val="5"/>
  <p:tag name="KSO_WM_UNIT_HIGHLIGHT" val="0"/>
  <p:tag name="KSO_WM_UNIT_ID" val="diagram20231316_3*l_h_i*1_1_3"/>
  <p:tag name="KSO_WM_UNIT_INDEX" val="1_1_3"/>
  <p:tag name="KSO_WM_UNIT_LAYERLEVEL" val="1_1_1"/>
  <p:tag name="KSO_WM_UNIT_TYPE" val="l_h_i"/>
</p:tagLst>
</file>

<file path=ppt/tags/tag245.xml><?xml version="1.0" encoding="utf-8"?>
<p:tagLst xmlns:p="http://schemas.openxmlformats.org/presentationml/2006/main">
  <p:tag name="KSO_WM_BEAUTIFY_FLAG" val="#wm#"/>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233.0264960629921,&quot;width&quot;:863.6500393700787}"/>
  <p:tag name="KSO_WM_TAG_VERSION" val="3.0"/>
  <p:tag name="KSO_WM_TEMPLATE_CATEGORY" val="diagram"/>
  <p:tag name="KSO_WM_TEMPLATE_INDEX" val="20231316"/>
  <p:tag name="KSO_WM_UNIT_COMPATIBLE" val="0"/>
  <p:tag name="KSO_WM_UNIT_DIAGRAM_ISNUMVISUAL" val="0"/>
  <p:tag name="KSO_WM_UNIT_DIAGRAM_ISREFERUNIT" val="0"/>
  <p:tag name="KSO_WM_UNIT_FILL_FORE_SCHEMECOLOR_INDEX" val="5"/>
  <p:tag name="KSO_WM_UNIT_HIGHLIGHT" val="0"/>
  <p:tag name="KSO_WM_UNIT_ID" val="diagram20231316_3*l_h_i*1_1_4"/>
  <p:tag name="KSO_WM_UNIT_INDEX" val="1_1_4"/>
  <p:tag name="KSO_WM_UNIT_LAYERLEVEL" val="1_1_1"/>
  <p:tag name="KSO_WM_UNIT_TYPE" val="l_h_i"/>
</p:tagLst>
</file>

<file path=ppt/tags/tag246.xml><?xml version="1.0" encoding="utf-8"?>
<p:tagLst xmlns:p="http://schemas.openxmlformats.org/presentationml/2006/main">
  <p:tag name="KSO_WM_BEAUTIFY_FLAG" val="#wm#"/>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233.0264960629921,&quot;width&quot;:863.6500393700787}"/>
  <p:tag name="KSO_WM_TAG_VERSION" val="3.0"/>
  <p:tag name="KSO_WM_TEMPLATE_CATEGORY" val="diagram"/>
  <p:tag name="KSO_WM_TEMPLATE_INDEX" val="20231316"/>
  <p:tag name="KSO_WM_UNIT_COMPATIBLE" val="0"/>
  <p:tag name="KSO_WM_UNIT_DIAGRAM_ISNUMVISUAL" val="0"/>
  <p:tag name="KSO_WM_UNIT_DIAGRAM_ISREFERUNIT" val="0"/>
  <p:tag name="KSO_WM_UNIT_HIGHLIGHT" val="0"/>
  <p:tag name="KSO_WM_UNIT_ID" val="diagram20231316_3*l_h_i*1_1_1"/>
  <p:tag name="KSO_WM_UNIT_INDEX" val="1_1_1"/>
  <p:tag name="KSO_WM_UNIT_LAYERLEVEL" val="1_1_1"/>
  <p:tag name="KSO_WM_UNIT_TYPE" val="l_h_i"/>
</p:tagLst>
</file>

<file path=ppt/tags/tag247.xml><?xml version="1.0" encoding="utf-8"?>
<p:tagLst xmlns:p="http://schemas.openxmlformats.org/presentationml/2006/main">
  <p:tag name="KSO_WM_BEAUTIFY_FLAG" val="#wm#"/>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233.0264960629921,&quot;width&quot;:863.6500393700787}"/>
  <p:tag name="KSO_WM_TAG_VERSION" val="3.0"/>
  <p:tag name="KSO_WM_TEMPLATE_CATEGORY" val="diagram"/>
  <p:tag name="KSO_WM_TEMPLATE_INDEX" val="20231316"/>
  <p:tag name="KSO_WM_UNIT_COMPATIBLE" val="0"/>
  <p:tag name="KSO_WM_UNIT_DIAGRAM_ISNUMVISUAL" val="0"/>
  <p:tag name="KSO_WM_UNIT_DIAGRAM_ISREFERUNIT" val="0"/>
  <p:tag name="KSO_WM_UNIT_FILL_FORE_SCHEMECOLOR_INDEX" val="5"/>
  <p:tag name="KSO_WM_UNIT_HIGHLIGHT" val="0"/>
  <p:tag name="KSO_WM_UNIT_ID" val="diagram20231316_3*l_h_i*1_1_2"/>
  <p:tag name="KSO_WM_UNIT_INDEX" val="1_1_2"/>
  <p:tag name="KSO_WM_UNIT_LAYERLEVEL" val="1_1_1"/>
  <p:tag name="KSO_WM_UNIT_TYPE" val="l_h_i"/>
</p:tagLst>
</file>

<file path=ppt/tags/tag248.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233.0264960629921,&quot;width&quot;:863.6500393700787}"/>
  <p:tag name="KSO_WM_TAG_VERSION" val="3.0"/>
  <p:tag name="KSO_WM_TEMPLATE_CATEGORY" val="diagram"/>
  <p:tag name="KSO_WM_TEMPLATE_INDEX" val="20231316"/>
  <p:tag name="KSO_WM_UNIT_COMPATIBLE" val="0"/>
  <p:tag name="KSO_WM_UNIT_DIAGRAM_ISNUMVISUAL" val="0"/>
  <p:tag name="KSO_WM_UNIT_DIAGRAM_ISREFERUNIT" val="0"/>
  <p:tag name="KSO_WM_UNIT_HIGHLIGHT" val="0"/>
  <p:tag name="KSO_WM_UNIT_ID" val="diagram20231316_3*l_h_f*1_1_1"/>
  <p:tag name="KSO_WM_UNIT_INDEX" val="1_1_1"/>
  <p:tag name="KSO_WM_UNIT_LAYERLEVEL" val="1_1_1"/>
  <p:tag name="KSO_WM_UNIT_NOCLEAR" val="0"/>
  <p:tag name="KSO_WM_UNIT_PRESET_TEXT" val="单击此处输入你的智能图形项正文，文字是您思想的提炼。"/>
  <p:tag name="KSO_WM_UNIT_SUBTYPE" val="a"/>
  <p:tag name="KSO_WM_UNIT_TYPE" val="l_h_f"/>
</p:tagLst>
</file>

<file path=ppt/tags/tag249.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233.0264960629921,&quot;width&quot;:863.6500393700787}"/>
  <p:tag name="KSO_WM_TAG_VERSION" val="3.0"/>
  <p:tag name="KSO_WM_TEMPLATE_CATEGORY" val="diagram"/>
  <p:tag name="KSO_WM_TEMPLATE_INDEX" val="20231316"/>
  <p:tag name="KSO_WM_UNIT_COMPATIBLE" val="0"/>
  <p:tag name="KSO_WM_UNIT_DIAGRAM_ISNUMVISUAL" val="0"/>
  <p:tag name="KSO_WM_UNIT_DIAGRAM_ISREFERUNIT" val="0"/>
  <p:tag name="KSO_WM_UNIT_HIGHLIGHT" val="0"/>
  <p:tag name="KSO_WM_UNIT_ID" val="diagram20231316_3*l_h_f*1_3_1"/>
  <p:tag name="KSO_WM_UNIT_INDEX" val="1_3_1"/>
  <p:tag name="KSO_WM_UNIT_LAYERLEVEL" val="1_1_1"/>
  <p:tag name="KSO_WM_UNIT_NOCLEAR" val="0"/>
  <p:tag name="KSO_WM_UNIT_PRESET_TEXT" val="单击此处输入你的智能图形项正文，文字是您思想的提炼。"/>
  <p:tag name="KSO_WM_UNIT_SUBTYPE" val="a"/>
  <p:tag name="KSO_WM_UNIT_TYPE" val="l_h_f"/>
</p:tagLst>
</file>

<file path=ppt/tags/tag250.xml><?xml version="1.0" encoding="utf-8"?>
<p:tagLst xmlns:p="http://schemas.openxmlformats.org/presentationml/2006/main">
  <p:tag name="KSO_WM_BEAUTIFY_FLAG" val="#wm#"/>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233.0264960629921,&quot;width&quot;:863.6500393700787}"/>
  <p:tag name="KSO_WM_TAG_VERSION" val="3.0"/>
  <p:tag name="KSO_WM_TEMPLATE_CATEGORY" val="diagram"/>
  <p:tag name="KSO_WM_TEMPLATE_INDEX" val="20231316"/>
  <p:tag name="KSO_WM_UNIT_COMPATIBLE" val="0"/>
  <p:tag name="KSO_WM_UNIT_DIAGRAM_ISNUMVISUAL" val="0"/>
  <p:tag name="KSO_WM_UNIT_DIAGRAM_ISREFERUNIT" val="0"/>
  <p:tag name="KSO_WM_UNIT_FILL_FORE_SCHEMECOLOR_INDEX" val="5"/>
  <p:tag name="KSO_WM_UNIT_HIGHLIGHT" val="0"/>
  <p:tag name="KSO_WM_UNIT_ID" val="diagram20231316_3*l_h_i*1_2_3"/>
  <p:tag name="KSO_WM_UNIT_INDEX" val="1_2_3"/>
  <p:tag name="KSO_WM_UNIT_LAYERLEVEL" val="1_1_1"/>
  <p:tag name="KSO_WM_UNIT_TYPE" val="l_h_i"/>
</p:tagLst>
</file>

<file path=ppt/tags/tag251.xml><?xml version="1.0" encoding="utf-8"?>
<p:tagLst xmlns:p="http://schemas.openxmlformats.org/presentationml/2006/main">
  <p:tag name="KSO_WM_BEAUTIFY_FLAG" val="#wm#"/>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233.0264960629921,&quot;width&quot;:863.6500393700787}"/>
  <p:tag name="KSO_WM_TAG_VERSION" val="3.0"/>
  <p:tag name="KSO_WM_TEMPLATE_CATEGORY" val="diagram"/>
  <p:tag name="KSO_WM_TEMPLATE_INDEX" val="20231316"/>
  <p:tag name="KSO_WM_UNIT_COMPATIBLE" val="0"/>
  <p:tag name="KSO_WM_UNIT_DIAGRAM_ISNUMVISUAL" val="0"/>
  <p:tag name="KSO_WM_UNIT_DIAGRAM_ISREFERUNIT" val="0"/>
  <p:tag name="KSO_WM_UNIT_FILL_FORE_SCHEMECOLOR_INDEX" val="5"/>
  <p:tag name="KSO_WM_UNIT_HIGHLIGHT" val="0"/>
  <p:tag name="KSO_WM_UNIT_ID" val="diagram20231316_3*l_h_i*1_2_4"/>
  <p:tag name="KSO_WM_UNIT_INDEX" val="1_2_4"/>
  <p:tag name="KSO_WM_UNIT_LAYERLEVEL" val="1_1_1"/>
  <p:tag name="KSO_WM_UNIT_TYPE" val="l_h_i"/>
</p:tagLst>
</file>

<file path=ppt/tags/tag252.xml><?xml version="1.0" encoding="utf-8"?>
<p:tagLst xmlns:p="http://schemas.openxmlformats.org/presentationml/2006/main">
  <p:tag name="KSO_WM_BEAUTIFY_FLAG" val="#wm#"/>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233.0264960629921,&quot;width&quot;:863.6500393700787}"/>
  <p:tag name="KSO_WM_TAG_VERSION" val="3.0"/>
  <p:tag name="KSO_WM_TEMPLATE_CATEGORY" val="diagram"/>
  <p:tag name="KSO_WM_TEMPLATE_INDEX" val="20231316"/>
  <p:tag name="KSO_WM_UNIT_COMPATIBLE" val="0"/>
  <p:tag name="KSO_WM_UNIT_DIAGRAM_ISNUMVISUAL" val="0"/>
  <p:tag name="KSO_WM_UNIT_DIAGRAM_ISREFERUNIT" val="0"/>
  <p:tag name="KSO_WM_UNIT_HIGHLIGHT" val="0"/>
  <p:tag name="KSO_WM_UNIT_ID" val="diagram20231316_3*l_h_i*1_2_1"/>
  <p:tag name="KSO_WM_UNIT_INDEX" val="1_2_1"/>
  <p:tag name="KSO_WM_UNIT_LAYERLEVEL" val="1_1_1"/>
  <p:tag name="KSO_WM_UNIT_TYPE" val="l_h_i"/>
</p:tagLst>
</file>

<file path=ppt/tags/tag253.xml><?xml version="1.0" encoding="utf-8"?>
<p:tagLst xmlns:p="http://schemas.openxmlformats.org/presentationml/2006/main">
  <p:tag name="KSO_WM_BEAUTIFY_FLAG" val="#wm#"/>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233.0264960629921,&quot;width&quot;:863.6500393700787}"/>
  <p:tag name="KSO_WM_TAG_VERSION" val="3.0"/>
  <p:tag name="KSO_WM_TEMPLATE_CATEGORY" val="diagram"/>
  <p:tag name="KSO_WM_TEMPLATE_INDEX" val="20231316"/>
  <p:tag name="KSO_WM_UNIT_COMPATIBLE" val="0"/>
  <p:tag name="KSO_WM_UNIT_DIAGRAM_ISNUMVISUAL" val="0"/>
  <p:tag name="KSO_WM_UNIT_DIAGRAM_ISREFERUNIT" val="0"/>
  <p:tag name="KSO_WM_UNIT_FILL_FORE_SCHEMECOLOR_INDEX" val="5"/>
  <p:tag name="KSO_WM_UNIT_HIGHLIGHT" val="0"/>
  <p:tag name="KSO_WM_UNIT_ID" val="diagram20231316_3*l_h_i*1_2_2"/>
  <p:tag name="KSO_WM_UNIT_INDEX" val="1_2_2"/>
  <p:tag name="KSO_WM_UNIT_LAYERLEVEL" val="1_1_1"/>
  <p:tag name="KSO_WM_UNIT_TYPE" val="l_h_i"/>
</p:tagLst>
</file>

<file path=ppt/tags/tag254.xml><?xml version="1.0" encoding="utf-8"?>
<p:tagLst xmlns:p="http://schemas.openxmlformats.org/presentationml/2006/main">
  <p:tag name="KSO_WM_BEAUTIFY_FLAG" val="#wm#"/>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233.0264960629921,&quot;width&quot;:863.6500393700787}"/>
  <p:tag name="KSO_WM_TAG_VERSION" val="3.0"/>
  <p:tag name="KSO_WM_TEMPLATE_CATEGORY" val="diagram"/>
  <p:tag name="KSO_WM_TEMPLATE_INDEX" val="20231316"/>
  <p:tag name="KSO_WM_UNIT_COMPATIBLE" val="0"/>
  <p:tag name="KSO_WM_UNIT_DIAGRAM_ISNUMVISUAL" val="0"/>
  <p:tag name="KSO_WM_UNIT_DIAGRAM_ISREFERUNIT" val="0"/>
  <p:tag name="KSO_WM_UNIT_FILL_FORE_SCHEMECOLOR_INDEX" val="5"/>
  <p:tag name="KSO_WM_UNIT_HIGHLIGHT" val="0"/>
  <p:tag name="KSO_WM_UNIT_ID" val="diagram20231316_3*l_h_i*1_4_3"/>
  <p:tag name="KSO_WM_UNIT_INDEX" val="1_4_3"/>
  <p:tag name="KSO_WM_UNIT_LAYERLEVEL" val="1_1_1"/>
  <p:tag name="KSO_WM_UNIT_TYPE" val="l_h_i"/>
</p:tagLst>
</file>

<file path=ppt/tags/tag255.xml><?xml version="1.0" encoding="utf-8"?>
<p:tagLst xmlns:p="http://schemas.openxmlformats.org/presentationml/2006/main">
  <p:tag name="KSO_WM_BEAUTIFY_FLAG" val="#wm#"/>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233.0264960629921,&quot;width&quot;:863.6500393700787}"/>
  <p:tag name="KSO_WM_TAG_VERSION" val="3.0"/>
  <p:tag name="KSO_WM_TEMPLATE_CATEGORY" val="diagram"/>
  <p:tag name="KSO_WM_TEMPLATE_INDEX" val="20231316"/>
  <p:tag name="KSO_WM_UNIT_COMPATIBLE" val="0"/>
  <p:tag name="KSO_WM_UNIT_DIAGRAM_ISNUMVISUAL" val="0"/>
  <p:tag name="KSO_WM_UNIT_DIAGRAM_ISREFERUNIT" val="0"/>
  <p:tag name="KSO_WM_UNIT_FILL_FORE_SCHEMECOLOR_INDEX" val="5"/>
  <p:tag name="KSO_WM_UNIT_HIGHLIGHT" val="0"/>
  <p:tag name="KSO_WM_UNIT_ID" val="diagram20231316_3*l_h_i*1_4_4"/>
  <p:tag name="KSO_WM_UNIT_INDEX" val="1_4_4"/>
  <p:tag name="KSO_WM_UNIT_LAYERLEVEL" val="1_1_1"/>
  <p:tag name="KSO_WM_UNIT_TYPE" val="l_h_i"/>
</p:tagLst>
</file>

<file path=ppt/tags/tag256.xml><?xml version="1.0" encoding="utf-8"?>
<p:tagLst xmlns:p="http://schemas.openxmlformats.org/presentationml/2006/main">
  <p:tag name="KSO_WM_BEAUTIFY_FLAG" val="#wm#"/>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233.0264960629921,&quot;width&quot;:863.6500393700787}"/>
  <p:tag name="KSO_WM_TAG_VERSION" val="3.0"/>
  <p:tag name="KSO_WM_TEMPLATE_CATEGORY" val="diagram"/>
  <p:tag name="KSO_WM_TEMPLATE_INDEX" val="20231316"/>
  <p:tag name="KSO_WM_UNIT_COMPATIBLE" val="0"/>
  <p:tag name="KSO_WM_UNIT_DIAGRAM_ISNUMVISUAL" val="0"/>
  <p:tag name="KSO_WM_UNIT_DIAGRAM_ISREFERUNIT" val="0"/>
  <p:tag name="KSO_WM_UNIT_HIGHLIGHT" val="0"/>
  <p:tag name="KSO_WM_UNIT_ID" val="diagram20231316_3*l_h_i*1_4_1"/>
  <p:tag name="KSO_WM_UNIT_INDEX" val="1_4_1"/>
  <p:tag name="KSO_WM_UNIT_LAYERLEVEL" val="1_1_1"/>
  <p:tag name="KSO_WM_UNIT_TYPE" val="l_h_i"/>
</p:tagLst>
</file>

<file path=ppt/tags/tag257.xml><?xml version="1.0" encoding="utf-8"?>
<p:tagLst xmlns:p="http://schemas.openxmlformats.org/presentationml/2006/main">
  <p:tag name="KSO_WM_BEAUTIFY_FLAG" val="#wm#"/>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233.0264960629921,&quot;width&quot;:863.6500393700787}"/>
  <p:tag name="KSO_WM_TAG_VERSION" val="3.0"/>
  <p:tag name="KSO_WM_TEMPLATE_CATEGORY" val="diagram"/>
  <p:tag name="KSO_WM_TEMPLATE_INDEX" val="20231316"/>
  <p:tag name="KSO_WM_UNIT_COMPATIBLE" val="0"/>
  <p:tag name="KSO_WM_UNIT_DIAGRAM_ISNUMVISUAL" val="0"/>
  <p:tag name="KSO_WM_UNIT_DIAGRAM_ISREFERUNIT" val="0"/>
  <p:tag name="KSO_WM_UNIT_FILL_FORE_SCHEMECOLOR_INDEX" val="5"/>
  <p:tag name="KSO_WM_UNIT_HIGHLIGHT" val="0"/>
  <p:tag name="KSO_WM_UNIT_ID" val="diagram20231316_3*l_h_i*1_4_2"/>
  <p:tag name="KSO_WM_UNIT_INDEX" val="1_4_2"/>
  <p:tag name="KSO_WM_UNIT_LAYERLEVEL" val="1_1_1"/>
  <p:tag name="KSO_WM_UNIT_TYPE" val="l_h_i"/>
</p:tagLst>
</file>

<file path=ppt/tags/tag258.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233.0264960629921,&quot;width&quot;:863.6500393700787}"/>
  <p:tag name="KSO_WM_TAG_VERSION" val="3.0"/>
  <p:tag name="KSO_WM_TEMPLATE_CATEGORY" val="diagram"/>
  <p:tag name="KSO_WM_TEMPLATE_INDEX" val="20231316"/>
  <p:tag name="KSO_WM_UNIT_COMPATIBLE" val="0"/>
  <p:tag name="KSO_WM_UNIT_DIAGRAM_ISNUMVISUAL" val="0"/>
  <p:tag name="KSO_WM_UNIT_DIAGRAM_ISREFERUNIT" val="0"/>
  <p:tag name="KSO_WM_UNIT_HIGHLIGHT" val="0"/>
  <p:tag name="KSO_WM_UNIT_ID" val="diagram20231316_3*l_h_f*1_4_1"/>
  <p:tag name="KSO_WM_UNIT_INDEX" val="1_4_1"/>
  <p:tag name="KSO_WM_UNIT_LAYERLEVEL" val="1_1_1"/>
  <p:tag name="KSO_WM_UNIT_NOCLEAR" val="0"/>
  <p:tag name="KSO_WM_UNIT_PRESET_TEXT" val="单击此处输入你的智能图形项正文，文字是您思想的提炼。"/>
  <p:tag name="KSO_WM_UNIT_SUBTYPE" val="a"/>
  <p:tag name="KSO_WM_UNIT_TYPE" val="l_h_f"/>
</p:tagLst>
</file>

<file path=ppt/tags/tag259.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233.0264960629921,&quot;width&quot;:863.6500393700787}"/>
  <p:tag name="KSO_WM_TAG_VERSION" val="3.0"/>
  <p:tag name="KSO_WM_TEMPLATE_CATEGORY" val="diagram"/>
  <p:tag name="KSO_WM_TEMPLATE_INDEX" val="20231316"/>
  <p:tag name="KSO_WM_UNIT_COMPATIBLE" val="0"/>
  <p:tag name="KSO_WM_UNIT_DIAGRAM_ISNUMVISUAL" val="0"/>
  <p:tag name="KSO_WM_UNIT_DIAGRAM_ISREFERUNIT" val="0"/>
  <p:tag name="KSO_WM_UNIT_HIGHLIGHT" val="0"/>
  <p:tag name="KSO_WM_UNIT_ID" val="diagram20231316_3*l_h_f*1_2_1"/>
  <p:tag name="KSO_WM_UNIT_INDEX" val="1_2_1"/>
  <p:tag name="KSO_WM_UNIT_LAYERLEVEL" val="1_1_1"/>
  <p:tag name="KSO_WM_UNIT_NOCLEAR" val="0"/>
  <p:tag name="KSO_WM_UNIT_PRESET_TEXT" val="单击此处输入你的智能图形项正文，文字是您思想的提炼。"/>
  <p:tag name="KSO_WM_UNIT_SUBTYPE" val="a"/>
  <p:tag name="KSO_WM_UNIT_TYPE" val="l_h_f"/>
</p:tagLst>
</file>

<file path=ppt/tags/tag260.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60.25,&quot;width&quot;:340.45}"/>
  <p:tag name="KSO_WM_TAG_VERSION" val="3.0"/>
  <p:tag name="KSO_WM_TEMPLATE_CATEGORY" val="diagram"/>
  <p:tag name="KSO_WM_TEMPLATE_INDEX" val="20231255"/>
  <p:tag name="KSO_WM_UNIT_COMPATIBLE" val="0"/>
  <p:tag name="KSO_WM_UNIT_DIAGRAM_ISNUMVISUAL" val="0"/>
  <p:tag name="KSO_WM_UNIT_DIAGRAM_ISREFERUNIT" val="0"/>
  <p:tag name="KSO_WM_UNIT_HIGHLIGHT" val="0"/>
  <p:tag name="KSO_WM_UNIT_ID" val="diagram20231255_3*l_h_f*1_1_1"/>
  <p:tag name="KSO_WM_UNIT_INDEX" val="1_1_1"/>
  <p:tag name="KSO_WM_UNIT_LAYERLEVEL" val="1_1_1"/>
  <p:tag name="KSO_WM_UNIT_NOCLEAR" val="0"/>
  <p:tag name="KSO_WM_UNIT_PRESET_TEXT" val="单击此处添加文本具体内容，简明扼要地阐述您的观点根据需要可酌情增减文字添加文本"/>
  <p:tag name="KSO_WM_UNIT_SUBTYPE" val="a"/>
  <p:tag name="KSO_WM_UNIT_TYPE" val="l_h_f"/>
  <p:tag name="KSO_WM_UNIT_VALUE" val="175"/>
</p:tagLst>
</file>

<file path=ppt/tags/tag261.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60.25,&quot;width&quot;:340.45}"/>
  <p:tag name="KSO_WM_TAG_VERSION" val="3.0"/>
  <p:tag name="KSO_WM_TEMPLATE_CATEGORY" val="diagram"/>
  <p:tag name="KSO_WM_TEMPLATE_INDEX" val="20231255"/>
  <p:tag name="KSO_WM_UNIT_COMPATIBLE" val="0"/>
  <p:tag name="KSO_WM_UNIT_DIAGRAM_ISNUMVISUAL" val="0"/>
  <p:tag name="KSO_WM_UNIT_DIAGRAM_ISREFERUNIT" val="0"/>
  <p:tag name="KSO_WM_UNIT_HIGHLIGHT" val="0"/>
  <p:tag name="KSO_WM_UNIT_ID" val="diagram20231255_3*l_h_f*1_2_1"/>
  <p:tag name="KSO_WM_UNIT_INDEX" val="1_2_1"/>
  <p:tag name="KSO_WM_UNIT_LAYERLEVEL" val="1_1_1"/>
  <p:tag name="KSO_WM_UNIT_NOCLEAR" val="0"/>
  <p:tag name="KSO_WM_UNIT_PRESET_TEXT" val="单击此处添加文本具体内容，简明扼要地阐述您的观点根据需要可酌情增减文字添加文本"/>
  <p:tag name="KSO_WM_UNIT_SUBTYPE" val="a"/>
  <p:tag name="KSO_WM_UNIT_TYPE" val="l_h_f"/>
  <p:tag name="KSO_WM_UNIT_VALUE" val="175"/>
</p:tagLst>
</file>

<file path=ppt/tags/tag262.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60.25,&quot;width&quot;:340.45}"/>
  <p:tag name="KSO_WM_TAG_VERSION" val="3.0"/>
  <p:tag name="KSO_WM_TEMPLATE_CATEGORY" val="diagram"/>
  <p:tag name="KSO_WM_TEMPLATE_INDEX" val="20231255"/>
  <p:tag name="KSO_WM_UNIT_COMPATIBLE" val="0"/>
  <p:tag name="KSO_WM_UNIT_DIAGRAM_ISNUMVISUAL" val="0"/>
  <p:tag name="KSO_WM_UNIT_DIAGRAM_ISREFERUNIT" val="0"/>
  <p:tag name="KSO_WM_UNIT_HIGHLIGHT" val="0"/>
  <p:tag name="KSO_WM_UNIT_ID" val="diagram20231255_3*l_h_f*1_3_1"/>
  <p:tag name="KSO_WM_UNIT_INDEX" val="1_3_1"/>
  <p:tag name="KSO_WM_UNIT_LAYERLEVEL" val="1_1_1"/>
  <p:tag name="KSO_WM_UNIT_NOCLEAR" val="0"/>
  <p:tag name="KSO_WM_UNIT_PRESET_TEXT" val="单击此处添加文本具体内容，简明扼要地阐述您的观点根据需要可酌情增减文字添加文本"/>
  <p:tag name="KSO_WM_UNIT_SUBTYPE" val="a"/>
  <p:tag name="KSO_WM_UNIT_TYPE" val="l_h_f"/>
  <p:tag name="KSO_WM_UNIT_VALUE" val="175"/>
</p:tagLst>
</file>

<file path=ppt/tags/tag263.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60.25,&quot;width&quot;:340.45}"/>
  <p:tag name="KSO_WM_TAG_VERSION" val="3.0"/>
  <p:tag name="KSO_WM_TEMPLATE_CATEGORY" val="diagram"/>
  <p:tag name="KSO_WM_TEMPLATE_INDEX" val="20231255"/>
  <p:tag name="KSO_WM_UNIT_COMPATIBLE" val="0"/>
  <p:tag name="KSO_WM_UNIT_DIAGRAM_ISNUMVISUAL" val="0"/>
  <p:tag name="KSO_WM_UNIT_DIAGRAM_ISREFERUNIT" val="0"/>
  <p:tag name="KSO_WM_UNIT_HIGHLIGHT" val="0"/>
  <p:tag name="KSO_WM_UNIT_ID" val="diagram20231255_3*l_h_f*1_4_1"/>
  <p:tag name="KSO_WM_UNIT_INDEX" val="1_4_1"/>
  <p:tag name="KSO_WM_UNIT_LAYERLEVEL" val="1_1_1"/>
  <p:tag name="KSO_WM_UNIT_NOCLEAR" val="0"/>
  <p:tag name="KSO_WM_UNIT_PRESET_TEXT" val="单击此处添加文本具体内容，简明扼要地阐述您的观点根据需要可酌情增减文字添加文本"/>
  <p:tag name="KSO_WM_UNIT_SUBTYPE" val="a"/>
  <p:tag name="KSO_WM_UNIT_TYPE" val="l_h_f"/>
  <p:tag name="KSO_WM_UNIT_VALUE" val="175"/>
</p:tagLst>
</file>

<file path=ppt/tags/tag264.xml><?xml version="1.0" encoding="utf-8"?>
<p:tagLst xmlns:p="http://schemas.openxmlformats.org/presentationml/2006/main">
  <p:tag name="KSO_WM_BEAUTIFY_FLAG" val="#wm#"/>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04.8944488188977,&quot;width&quot;:850.8513779527557}"/>
  <p:tag name="KSO_WM_TAG_VERSION" val="3.0"/>
  <p:tag name="KSO_WM_TEMPLATE_CATEGORY" val="diagram"/>
  <p:tag name="KSO_WM_TEMPLATE_INDEX" val="20231310"/>
  <p:tag name="KSO_WM_UNIT_COMPATIBLE" val="0"/>
  <p:tag name="KSO_WM_UNIT_DIAGRAM_ISNUMVISUAL" val="0"/>
  <p:tag name="KSO_WM_UNIT_DIAGRAM_ISREFERUNIT" val="0"/>
  <p:tag name="KSO_WM_UNIT_HIGHLIGHT" val="0"/>
  <p:tag name="KSO_WM_UNIT_ID" val="diagram20231310_5*l_h_i*1_2_1"/>
  <p:tag name="KSO_WM_UNIT_INDEX" val="1_2_1"/>
  <p:tag name="KSO_WM_UNIT_LAYERLEVEL" val="1_1_1"/>
  <p:tag name="KSO_WM_UNIT_TYPE" val="l_h_i"/>
</p:tagLst>
</file>

<file path=ppt/tags/tag265.xml><?xml version="1.0" encoding="utf-8"?>
<p:tagLst xmlns:p="http://schemas.openxmlformats.org/presentationml/2006/main">
  <p:tag name="KSO_WM_BEAUTIFY_FLAG" val="#wm#"/>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04.8944488188977,&quot;width&quot;:850.8513779527557}"/>
  <p:tag name="KSO_WM_TAG_VERSION" val="3.0"/>
  <p:tag name="KSO_WM_TEMPLATE_CATEGORY" val="diagram"/>
  <p:tag name="KSO_WM_TEMPLATE_INDEX" val="20231310"/>
  <p:tag name="KSO_WM_UNIT_COMPATIBLE" val="0"/>
  <p:tag name="KSO_WM_UNIT_DIAGRAM_ISNUMVISUAL" val="0"/>
  <p:tag name="KSO_WM_UNIT_DIAGRAM_ISREFERUNIT" val="0"/>
  <p:tag name="KSO_WM_UNIT_HIGHLIGHT" val="0"/>
  <p:tag name="KSO_WM_UNIT_ID" val="diagram20231310_5*l_h_i*1_1_1"/>
  <p:tag name="KSO_WM_UNIT_INDEX" val="1_1_1"/>
  <p:tag name="KSO_WM_UNIT_LAYERLEVEL" val="1_1_1"/>
  <p:tag name="KSO_WM_UNIT_TYPE" val="l_h_i"/>
</p:tagLst>
</file>

<file path=ppt/tags/tag266.xml><?xml version="1.0" encoding="utf-8"?>
<p:tagLst xmlns:p="http://schemas.openxmlformats.org/presentationml/2006/main">
  <p:tag name="KSO_WM_BEAUTIFY_FLAG" val="#wm#"/>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04.8944488188977,&quot;width&quot;:850.8513779527557}"/>
  <p:tag name="KSO_WM_TAG_VERSION" val="3.0"/>
  <p:tag name="KSO_WM_TEMPLATE_CATEGORY" val="diagram"/>
  <p:tag name="KSO_WM_TEMPLATE_INDEX" val="20231310"/>
  <p:tag name="KSO_WM_UNIT_COMPATIBLE" val="0"/>
  <p:tag name="KSO_WM_UNIT_DIAGRAM_ISNUMVISUAL" val="0"/>
  <p:tag name="KSO_WM_UNIT_DIAGRAM_ISREFERUNIT" val="0"/>
  <p:tag name="KSO_WM_UNIT_HIGHLIGHT" val="0"/>
  <p:tag name="KSO_WM_UNIT_ID" val="diagram20231310_5*l_h_i*1_4_1"/>
  <p:tag name="KSO_WM_UNIT_INDEX" val="1_4_1"/>
  <p:tag name="KSO_WM_UNIT_LAYERLEVEL" val="1_1_1"/>
  <p:tag name="KSO_WM_UNIT_TYPE" val="l_h_i"/>
</p:tagLst>
</file>

<file path=ppt/tags/tag267.xml><?xml version="1.0" encoding="utf-8"?>
<p:tagLst xmlns:p="http://schemas.openxmlformats.org/presentationml/2006/main">
  <p:tag name="KSO_WM_BEAUTIFY_FLAG" val="#wm#"/>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04.8944488188977,&quot;width&quot;:850.8513779527557}"/>
  <p:tag name="KSO_WM_TAG_VERSION" val="3.0"/>
  <p:tag name="KSO_WM_TEMPLATE_CATEGORY" val="diagram"/>
  <p:tag name="KSO_WM_TEMPLATE_INDEX" val="20231310"/>
  <p:tag name="KSO_WM_UNIT_COMPATIBLE" val="0"/>
  <p:tag name="KSO_WM_UNIT_DIAGRAM_ISNUMVISUAL" val="0"/>
  <p:tag name="KSO_WM_UNIT_DIAGRAM_ISREFERUNIT" val="0"/>
  <p:tag name="KSO_WM_UNIT_HIGHLIGHT" val="0"/>
  <p:tag name="KSO_WM_UNIT_ID" val="diagram20231310_5*l_h_i*1_3_1"/>
  <p:tag name="KSO_WM_UNIT_INDEX" val="1_3_1"/>
  <p:tag name="KSO_WM_UNIT_LAYERLEVEL" val="1_1_1"/>
  <p:tag name="KSO_WM_UNIT_TYPE" val="l_h_i"/>
</p:tagLst>
</file>

<file path=ppt/tags/tag268.xml><?xml version="1.0" encoding="utf-8"?>
<p:tagLst xmlns:p="http://schemas.openxmlformats.org/presentationml/2006/main">
  <p:tag name="KSO_WM_BEAUTIFY_FLAG" val="#wm#"/>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04.8944488188977,&quot;width&quot;:850.8513779527557}"/>
  <p:tag name="KSO_WM_TAG_VERSION" val="3.0"/>
  <p:tag name="KSO_WM_TEMPLATE_CATEGORY" val="diagram"/>
  <p:tag name="KSO_WM_TEMPLATE_INDEX" val="20231310"/>
  <p:tag name="KSO_WM_UNIT_COMPATIBLE" val="0"/>
  <p:tag name="KSO_WM_UNIT_DIAGRAM_ISNUMVISUAL" val="0"/>
  <p:tag name="KSO_WM_UNIT_DIAGRAM_ISREFERUNIT" val="0"/>
  <p:tag name="KSO_WM_UNIT_HIGHLIGHT" val="0"/>
  <p:tag name="KSO_WM_UNIT_ID" val="diagram20231310_5*l_h_i*1_5_1"/>
  <p:tag name="KSO_WM_UNIT_INDEX" val="1_5_1"/>
  <p:tag name="KSO_WM_UNIT_LAYERLEVEL" val="1_1_1"/>
  <p:tag name="KSO_WM_UNIT_TYPE" val="l_h_i"/>
</p:tagLst>
</file>

<file path=ppt/tags/tag269.xml><?xml version="1.0" encoding="utf-8"?>
<p:tagLst xmlns:p="http://schemas.openxmlformats.org/presentationml/2006/main">
  <p:tag name="KSO_WM_BEAUTIFY_FLAG" val="#wm#"/>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04.8944488188977,&quot;width&quot;:850.8513779527557}"/>
  <p:tag name="KSO_WM_TAG_VERSION" val="3.0"/>
  <p:tag name="KSO_WM_TEMPLATE_CATEGORY" val="diagram"/>
  <p:tag name="KSO_WM_TEMPLATE_INDEX" val="20231310"/>
  <p:tag name="KSO_WM_UNIT_COMPATIBLE" val="0"/>
  <p:tag name="KSO_WM_UNIT_DIAGRAM_ISNUMVISUAL" val="0"/>
  <p:tag name="KSO_WM_UNIT_DIAGRAM_ISREFERUNIT" val="0"/>
  <p:tag name="KSO_WM_UNIT_HIGHLIGHT" val="0"/>
  <p:tag name="KSO_WM_UNIT_ID" val="diagram20231310_5*l_h_i*1_6_1"/>
  <p:tag name="KSO_WM_UNIT_INDEX" val="1_6_1"/>
  <p:tag name="KSO_WM_UNIT_LAYERLEVEL" val="1_1_1"/>
  <p:tag name="KSO_WM_UNIT_TYPE" val="l_h_i"/>
</p:tagLst>
</file>

<file path=ppt/tags/tag270.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04.8944488188977,&quot;width&quot;:850.8513779527557}"/>
  <p:tag name="KSO_WM_TAG_VERSION" val="3.0"/>
  <p:tag name="KSO_WM_TEMPLATE_CATEGORY" val="diagram"/>
  <p:tag name="KSO_WM_TEMPLATE_INDEX" val="20231310"/>
  <p:tag name="KSO_WM_UNIT_COMPATIBLE" val="0"/>
  <p:tag name="KSO_WM_UNIT_DIAGRAM_ISNUMVISUAL" val="0"/>
  <p:tag name="KSO_WM_UNIT_DIAGRAM_ISREFERUNIT" val="0"/>
  <p:tag name="KSO_WM_UNIT_HIGHLIGHT" val="0"/>
  <p:tag name="KSO_WM_UNIT_ID" val="diagram20231310_5*l_h_f*1_6_1"/>
  <p:tag name="KSO_WM_UNIT_INDEX" val="1_6_1"/>
  <p:tag name="KSO_WM_UNIT_LAYERLEVEL" val="1_1_1"/>
  <p:tag name="KSO_WM_UNIT_NOCLEAR" val="0"/>
  <p:tag name="KSO_WM_UNIT_PRESET_TEXT" val="单击此处输入你的正文，文字是您思想的提炼。"/>
  <p:tag name="KSO_WM_UNIT_SUBTYPE" val="a"/>
  <p:tag name="KSO_WM_UNIT_TYPE" val="l_h_f"/>
</p:tagLst>
</file>

<file path=ppt/tags/tag271.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04.8944488188977,&quot;width&quot;:850.8513779527557}"/>
  <p:tag name="KSO_WM_TAG_VERSION" val="3.0"/>
  <p:tag name="KSO_WM_TEMPLATE_CATEGORY" val="diagram"/>
  <p:tag name="KSO_WM_TEMPLATE_INDEX" val="20231310"/>
  <p:tag name="KSO_WM_UNIT_COMPATIBLE" val="0"/>
  <p:tag name="KSO_WM_UNIT_DIAGRAM_ISNUMVISUAL" val="0"/>
  <p:tag name="KSO_WM_UNIT_DIAGRAM_ISREFERUNIT" val="0"/>
  <p:tag name="KSO_WM_UNIT_HIGHLIGHT" val="0"/>
  <p:tag name="KSO_WM_UNIT_ID" val="diagram20231310_5*l_h_f*1_5_1"/>
  <p:tag name="KSO_WM_UNIT_INDEX" val="1_5_1"/>
  <p:tag name="KSO_WM_UNIT_LAYERLEVEL" val="1_1_1"/>
  <p:tag name="KSO_WM_UNIT_NOCLEAR" val="0"/>
  <p:tag name="KSO_WM_UNIT_PRESET_TEXT" val="单击此处输入你的正文，文字是您思想的提炼。"/>
  <p:tag name="KSO_WM_UNIT_SUBTYPE" val="a"/>
  <p:tag name="KSO_WM_UNIT_TYPE" val="l_h_f"/>
</p:tagLst>
</file>

<file path=ppt/tags/tag272.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04.8944488188977,&quot;width&quot;:850.8513779527557}"/>
  <p:tag name="KSO_WM_TAG_VERSION" val="3.0"/>
  <p:tag name="KSO_WM_TEMPLATE_CATEGORY" val="diagram"/>
  <p:tag name="KSO_WM_TEMPLATE_INDEX" val="20231310"/>
  <p:tag name="KSO_WM_UNIT_COMPATIBLE" val="0"/>
  <p:tag name="KSO_WM_UNIT_DIAGRAM_ISNUMVISUAL" val="0"/>
  <p:tag name="KSO_WM_UNIT_DIAGRAM_ISREFERUNIT" val="0"/>
  <p:tag name="KSO_WM_UNIT_HIGHLIGHT" val="0"/>
  <p:tag name="KSO_WM_UNIT_ID" val="diagram20231310_5*l_h_f*1_3_1"/>
  <p:tag name="KSO_WM_UNIT_INDEX" val="1_3_1"/>
  <p:tag name="KSO_WM_UNIT_LAYERLEVEL" val="1_1_1"/>
  <p:tag name="KSO_WM_UNIT_NOCLEAR" val="0"/>
  <p:tag name="KSO_WM_UNIT_PRESET_TEXT" val="单击此处输入你的正文，文字是您思想的提炼。"/>
  <p:tag name="KSO_WM_UNIT_SUBTYPE" val="a"/>
  <p:tag name="KSO_WM_UNIT_TYPE" val="l_h_f"/>
</p:tagLst>
</file>

<file path=ppt/tags/tag273.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04.8944488188977,&quot;width&quot;:850.8513779527557}"/>
  <p:tag name="KSO_WM_TAG_VERSION" val="3.0"/>
  <p:tag name="KSO_WM_TEMPLATE_CATEGORY" val="diagram"/>
  <p:tag name="KSO_WM_TEMPLATE_INDEX" val="20231310"/>
  <p:tag name="KSO_WM_UNIT_COMPATIBLE" val="0"/>
  <p:tag name="KSO_WM_UNIT_DIAGRAM_ISNUMVISUAL" val="0"/>
  <p:tag name="KSO_WM_UNIT_DIAGRAM_ISREFERUNIT" val="0"/>
  <p:tag name="KSO_WM_UNIT_HIGHLIGHT" val="0"/>
  <p:tag name="KSO_WM_UNIT_ID" val="diagram20231310_5*l_h_f*1_4_1"/>
  <p:tag name="KSO_WM_UNIT_INDEX" val="1_4_1"/>
  <p:tag name="KSO_WM_UNIT_LAYERLEVEL" val="1_1_1"/>
  <p:tag name="KSO_WM_UNIT_NOCLEAR" val="0"/>
  <p:tag name="KSO_WM_UNIT_PRESET_TEXT" val="单击此处输入你的正文，文字是您思想的提炼。"/>
  <p:tag name="KSO_WM_UNIT_SUBTYPE" val="a"/>
  <p:tag name="KSO_WM_UNIT_TYPE" val="l_h_f"/>
</p:tagLst>
</file>

<file path=ppt/tags/tag274.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04.8944488188977,&quot;width&quot;:850.8513779527557}"/>
  <p:tag name="KSO_WM_TAG_VERSION" val="3.0"/>
  <p:tag name="KSO_WM_TEMPLATE_CATEGORY" val="diagram"/>
  <p:tag name="KSO_WM_TEMPLATE_INDEX" val="20231310"/>
  <p:tag name="KSO_WM_UNIT_COMPATIBLE" val="0"/>
  <p:tag name="KSO_WM_UNIT_DIAGRAM_ISNUMVISUAL" val="0"/>
  <p:tag name="KSO_WM_UNIT_DIAGRAM_ISREFERUNIT" val="0"/>
  <p:tag name="KSO_WM_UNIT_HIGHLIGHT" val="0"/>
  <p:tag name="KSO_WM_UNIT_ID" val="diagram20231310_5*l_h_f*1_1_1"/>
  <p:tag name="KSO_WM_UNIT_INDEX" val="1_1_1"/>
  <p:tag name="KSO_WM_UNIT_LAYERLEVEL" val="1_1_1"/>
  <p:tag name="KSO_WM_UNIT_NOCLEAR" val="0"/>
  <p:tag name="KSO_WM_UNIT_PRESET_TEXT" val="单击此处输入你的正文，文字是您思想的提炼。"/>
  <p:tag name="KSO_WM_UNIT_SUBTYPE" val="a"/>
  <p:tag name="KSO_WM_UNIT_TYPE" val="l_h_f"/>
</p:tagLst>
</file>

<file path=ppt/tags/tag275.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04.8944488188977,&quot;width&quot;:850.8513779527557}"/>
  <p:tag name="KSO_WM_TAG_VERSION" val="3.0"/>
  <p:tag name="KSO_WM_TEMPLATE_CATEGORY" val="diagram"/>
  <p:tag name="KSO_WM_TEMPLATE_INDEX" val="20231310"/>
  <p:tag name="KSO_WM_UNIT_COMPATIBLE" val="0"/>
  <p:tag name="KSO_WM_UNIT_DIAGRAM_ISNUMVISUAL" val="0"/>
  <p:tag name="KSO_WM_UNIT_DIAGRAM_ISREFERUNIT" val="0"/>
  <p:tag name="KSO_WM_UNIT_HIGHLIGHT" val="0"/>
  <p:tag name="KSO_WM_UNIT_ID" val="diagram20231310_5*l_h_f*1_2_1"/>
  <p:tag name="KSO_WM_UNIT_INDEX" val="1_2_1"/>
  <p:tag name="KSO_WM_UNIT_LAYERLEVEL" val="1_1_1"/>
  <p:tag name="KSO_WM_UNIT_NOCLEAR" val="0"/>
  <p:tag name="KSO_WM_UNIT_PRESET_TEXT" val="单击此处输入你的正文，文字是您思想的提炼。"/>
  <p:tag name="KSO_WM_UNIT_SUBTYPE" val="a"/>
  <p:tag name="KSO_WM_UNIT_TYPE" val="l_h_f"/>
</p:tagLst>
</file>

<file path=ppt/tags/tag276.xml><?xml version="1.0" encoding="utf-8"?>
<p:tagLst xmlns:p="http://schemas.openxmlformats.org/presentationml/2006/main">
  <p:tag name="KSO_WM_BEAUTIFY_FLAG" val="#wm#"/>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04.8944488188977,&quot;width&quot;:850.8513779527557}"/>
  <p:tag name="KSO_WM_TAG_VERSION" val="3.0"/>
  <p:tag name="KSO_WM_TEMPLATE_CATEGORY" val="diagram"/>
  <p:tag name="KSO_WM_TEMPLATE_INDEX" val="20231310"/>
  <p:tag name="KSO_WM_UNIT_COMPATIBLE" val="0"/>
  <p:tag name="KSO_WM_UNIT_DIAGRAM_ISNUMVISUAL" val="0"/>
  <p:tag name="KSO_WM_UNIT_DIAGRAM_ISREFERUNIT" val="0"/>
  <p:tag name="KSO_WM_UNIT_FILL_FORE_SCHEMECOLOR_INDEX" val="5"/>
  <p:tag name="KSO_WM_UNIT_HIGHLIGHT" val="0"/>
  <p:tag name="KSO_WM_UNIT_ID" val="diagram20231310_5*l_h_i*1_2_2"/>
  <p:tag name="KSO_WM_UNIT_INDEX" val="1_2_2"/>
  <p:tag name="KSO_WM_UNIT_LAYERLEVEL" val="1_1_1"/>
  <p:tag name="KSO_WM_UNIT_TYPE" val="l_h_i"/>
</p:tagLst>
</file>

<file path=ppt/tags/tag277.xml><?xml version="1.0" encoding="utf-8"?>
<p:tagLst xmlns:p="http://schemas.openxmlformats.org/presentationml/2006/main">
  <p:tag name="KSO_WM_BEAUTIFY_FLAG" val="#wm#"/>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04.8944488188977,&quot;width&quot;:850.8513779527557}"/>
  <p:tag name="KSO_WM_TAG_VERSION" val="3.0"/>
  <p:tag name="KSO_WM_TEMPLATE_CATEGORY" val="diagram"/>
  <p:tag name="KSO_WM_TEMPLATE_INDEX" val="20231310"/>
  <p:tag name="KSO_WM_UNIT_COMPATIBLE" val="0"/>
  <p:tag name="KSO_WM_UNIT_DIAGRAM_ISNUMVISUAL" val="0"/>
  <p:tag name="KSO_WM_UNIT_DIAGRAM_ISREFERUNIT" val="0"/>
  <p:tag name="KSO_WM_UNIT_FILL_FORE_SCHEMECOLOR_INDEX" val="5"/>
  <p:tag name="KSO_WM_UNIT_HIGHLIGHT" val="0"/>
  <p:tag name="KSO_WM_UNIT_ID" val="diagram20231310_5*l_h_i*1_1_2"/>
  <p:tag name="KSO_WM_UNIT_INDEX" val="1_1_2"/>
  <p:tag name="KSO_WM_UNIT_LAYERLEVEL" val="1_1_1"/>
  <p:tag name="KSO_WM_UNIT_TYPE" val="l_h_i"/>
</p:tagLst>
</file>

<file path=ppt/tags/tag278.xml><?xml version="1.0" encoding="utf-8"?>
<p:tagLst xmlns:p="http://schemas.openxmlformats.org/presentationml/2006/main">
  <p:tag name="KSO_WM_BEAUTIFY_FLAG" val="#wm#"/>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04.8944488188977,&quot;width&quot;:850.8513779527557}"/>
  <p:tag name="KSO_WM_TAG_VERSION" val="3.0"/>
  <p:tag name="KSO_WM_TEMPLATE_CATEGORY" val="diagram"/>
  <p:tag name="KSO_WM_TEMPLATE_INDEX" val="20231310"/>
  <p:tag name="KSO_WM_UNIT_COMPATIBLE" val="0"/>
  <p:tag name="KSO_WM_UNIT_DIAGRAM_ISNUMVISUAL" val="0"/>
  <p:tag name="KSO_WM_UNIT_DIAGRAM_ISREFERUNIT" val="0"/>
  <p:tag name="KSO_WM_UNIT_FILL_FORE_SCHEMECOLOR_INDEX" val="5"/>
  <p:tag name="KSO_WM_UNIT_HIGHLIGHT" val="0"/>
  <p:tag name="KSO_WM_UNIT_ID" val="diagram20231310_5*l_h_i*1_4_2"/>
  <p:tag name="KSO_WM_UNIT_INDEX" val="1_4_2"/>
  <p:tag name="KSO_WM_UNIT_LAYERLEVEL" val="1_1_1"/>
  <p:tag name="KSO_WM_UNIT_TYPE" val="l_h_i"/>
</p:tagLst>
</file>

<file path=ppt/tags/tag279.xml><?xml version="1.0" encoding="utf-8"?>
<p:tagLst xmlns:p="http://schemas.openxmlformats.org/presentationml/2006/main">
  <p:tag name="KSO_WM_BEAUTIFY_FLAG" val="#wm#"/>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04.8944488188977,&quot;width&quot;:850.8513779527557}"/>
  <p:tag name="KSO_WM_TAG_VERSION" val="3.0"/>
  <p:tag name="KSO_WM_TEMPLATE_CATEGORY" val="diagram"/>
  <p:tag name="KSO_WM_TEMPLATE_INDEX" val="20231310"/>
  <p:tag name="KSO_WM_UNIT_COMPATIBLE" val="0"/>
  <p:tag name="KSO_WM_UNIT_DIAGRAM_ISNUMVISUAL" val="0"/>
  <p:tag name="KSO_WM_UNIT_DIAGRAM_ISREFERUNIT" val="0"/>
  <p:tag name="KSO_WM_UNIT_FILL_FORE_SCHEMECOLOR_INDEX" val="5"/>
  <p:tag name="KSO_WM_UNIT_HIGHLIGHT" val="0"/>
  <p:tag name="KSO_WM_UNIT_ID" val="diagram20231310_5*l_h_i*1_3_2"/>
  <p:tag name="KSO_WM_UNIT_INDEX" val="1_3_2"/>
  <p:tag name="KSO_WM_UNIT_LAYERLEVEL" val="1_1_1"/>
  <p:tag name="KSO_WM_UNIT_TYPE" val="l_h_i"/>
</p:tagLst>
</file>

<file path=ppt/tags/tag280.xml><?xml version="1.0" encoding="utf-8"?>
<p:tagLst xmlns:p="http://schemas.openxmlformats.org/presentationml/2006/main">
  <p:tag name="KSO_WM_BEAUTIFY_FLAG" val="#wm#"/>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04.8944488188977,&quot;width&quot;:850.8513779527557}"/>
  <p:tag name="KSO_WM_TAG_VERSION" val="3.0"/>
  <p:tag name="KSO_WM_TEMPLATE_CATEGORY" val="diagram"/>
  <p:tag name="KSO_WM_TEMPLATE_INDEX" val="20231310"/>
  <p:tag name="KSO_WM_UNIT_COMPATIBLE" val="0"/>
  <p:tag name="KSO_WM_UNIT_DIAGRAM_ISNUMVISUAL" val="0"/>
  <p:tag name="KSO_WM_UNIT_DIAGRAM_ISREFERUNIT" val="0"/>
  <p:tag name="KSO_WM_UNIT_FILL_FORE_SCHEMECOLOR_INDEX" val="5"/>
  <p:tag name="KSO_WM_UNIT_HIGHLIGHT" val="0"/>
  <p:tag name="KSO_WM_UNIT_ID" val="diagram20231310_5*l_h_i*1_5_2"/>
  <p:tag name="KSO_WM_UNIT_INDEX" val="1_5_2"/>
  <p:tag name="KSO_WM_UNIT_LAYERLEVEL" val="1_1_1"/>
  <p:tag name="KSO_WM_UNIT_TYPE" val="l_h_i"/>
</p:tagLst>
</file>

<file path=ppt/tags/tag281.xml><?xml version="1.0" encoding="utf-8"?>
<p:tagLst xmlns:p="http://schemas.openxmlformats.org/presentationml/2006/main">
  <p:tag name="KSO_WM_BEAUTIFY_FLAG" val="#wm#"/>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04.8944488188977,&quot;width&quot;:850.8513779527557}"/>
  <p:tag name="KSO_WM_TAG_VERSION" val="3.0"/>
  <p:tag name="KSO_WM_TEMPLATE_CATEGORY" val="diagram"/>
  <p:tag name="KSO_WM_TEMPLATE_INDEX" val="20231310"/>
  <p:tag name="KSO_WM_UNIT_COMPATIBLE" val="0"/>
  <p:tag name="KSO_WM_UNIT_DIAGRAM_ISNUMVISUAL" val="0"/>
  <p:tag name="KSO_WM_UNIT_DIAGRAM_ISREFERUNIT" val="0"/>
  <p:tag name="KSO_WM_UNIT_FILL_FORE_SCHEMECOLOR_INDEX" val="5"/>
  <p:tag name="KSO_WM_UNIT_HIGHLIGHT" val="0"/>
  <p:tag name="KSO_WM_UNIT_ID" val="diagram20231310_5*l_h_i*1_6_2"/>
  <p:tag name="KSO_WM_UNIT_INDEX" val="1_6_2"/>
  <p:tag name="KSO_WM_UNIT_LAYERLEVEL" val="1_1_1"/>
  <p:tag name="KSO_WM_UNIT_TYPE" val="l_h_i"/>
</p:tagLst>
</file>

<file path=ppt/tags/tag282.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主题">
  <a:themeElements>
    <a:clrScheme name="自定义 24">
      <a:dk1>
        <a:sysClr val="windowText" lastClr="000000"/>
      </a:dk1>
      <a:lt1>
        <a:sysClr val="window" lastClr="FFFFFF"/>
      </a:lt1>
      <a:dk2>
        <a:srgbClr val="3F3F3F"/>
      </a:dk2>
      <a:lt2>
        <a:srgbClr val="FFFDEB"/>
      </a:lt2>
      <a:accent1>
        <a:srgbClr val="00CC66"/>
      </a:accent1>
      <a:accent2>
        <a:srgbClr val="FFC858"/>
      </a:accent2>
      <a:accent3>
        <a:srgbClr val="0C89F0"/>
      </a:accent3>
      <a:accent4>
        <a:srgbClr val="B71CC3"/>
      </a:accent4>
      <a:accent5>
        <a:srgbClr val="181FB1"/>
      </a:accent5>
      <a:accent6>
        <a:srgbClr val="33CCFF"/>
      </a:accent6>
      <a:hlink>
        <a:srgbClr val="0563C1"/>
      </a:hlink>
      <a:folHlink>
        <a:srgbClr val="954F72"/>
      </a:folHlink>
    </a:clrScheme>
    <a:fontScheme name="自定义 8">
      <a:majorFont>
        <a:latin typeface="MiSans Heavy"/>
        <a:ea typeface="MiSans Heavy"/>
        <a:cs typeface="Arial"/>
      </a:majorFont>
      <a:minorFont>
        <a:latin typeface="MiSans Normal"/>
        <a:ea typeface="MiSans Normal"/>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1"/>
        </a:solidFill>
        <a:ln>
          <a:solidFill>
            <a:srgbClr val="DCD6CA"/>
          </a:solidFill>
          <a:prstDash val="solid"/>
        </a:ln>
      </a:spPr>
      <a:bodyPr anchor="ctr" rtlCol="0"/>
      <a:lstStyle>
        <a:defPPr algn="ctr"/>
      </a:lstStyle>
      <a:style>
        <a:lnRef idx="2">
          <a:schemeClr val="accent1">
            <a:shade val="50000"/>
          </a:schemeClr>
        </a:lnRef>
        <a:fillRef idx="1">
          <a:schemeClr val="accent1"/>
        </a:fillRef>
        <a:effectRef idx="0">
          <a:schemeClr val="accent1"/>
        </a:effectRef>
        <a:fontRef idx="minor">
          <a:schemeClr val="lt1"/>
        </a:fontRef>
      </a:style>
    </a:spDef>
  </a:objectDefaults>
</a:theme>
</file>

<file path=ppt/theme/theme3.xml><?xml version="1.0" encoding="utf-8"?>
<a:theme xmlns:r="http://schemas.openxmlformats.org/officeDocument/2006/relationships"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Calibri Light"/>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79</Paragraphs>
  <Slides>14</Slides>
  <Notes>2</Notes>
  <TotalTime>1</TotalTime>
  <HiddenSlides>0</HiddenSlides>
  <MMClips>0</MMClips>
  <ScaleCrop>0</ScaleCrop>
  <HeadingPairs>
    <vt:vector baseType="variant" size="6">
      <vt:variant>
        <vt:lpstr>Fonts used</vt:lpstr>
      </vt:variant>
      <vt:variant>
        <vt:i4>8</vt:i4>
      </vt:variant>
      <vt:variant>
        <vt:lpstr>Theme</vt:lpstr>
      </vt:variant>
      <vt:variant>
        <vt:i4>1</vt:i4>
      </vt:variant>
      <vt:variant>
        <vt:lpstr>Slide Titles</vt:lpstr>
      </vt:variant>
      <vt:variant>
        <vt:i4>14</vt:i4>
      </vt:variant>
    </vt:vector>
  </HeadingPairs>
  <TitlesOfParts>
    <vt:vector baseType="lpstr" size="23">
      <vt:lpstr>Arial</vt:lpstr>
      <vt:lpstr>Calibri</vt:lpstr>
      <vt:lpstr>MiSans Heavy</vt:lpstr>
      <vt:lpstr>MiSans Normal</vt:lpstr>
      <vt:lpstr>Wingdings</vt:lpstr>
      <vt:lpstr>Calibri Light</vt:lpstr>
      <vt:lpstr>微软雅黑</vt:lpstr>
      <vt:lpstr>宋体</vt:lpstr>
      <vt:lpstr>Office Theme</vt:lpstr>
      <vt:lpstr>高考物理一轮复习课件：76练习使用多用电表35张，含详解</vt:lpstr>
      <vt:lpstr>目录</vt:lpstr>
      <vt:lpstr>添加章节标题</vt:lpstr>
      <vt:lpstr>多用电表的基本原理</vt:lpstr>
      <vt:lpstr>了解多用电表的基本构造</vt:lpstr>
      <vt:lpstr>掌握多用电表的测量原理</vt:lpstr>
      <vt:lpstr>多用电表的使用方法</vt:lpstr>
      <vt:lpstr>学习多用电表的使用步骤</vt:lpstr>
      <vt:lpstr>掌握多用电表的读数技巧</vt:lpstr>
      <vt:lpstr>多用电表在高考物理中的应用</vt:lpstr>
      <vt:lpstr>理解多用电表在物理实验中的重要性</vt:lpstr>
      <vt:lpstr>熟悉多用电表在高考物理中的考查形式</vt:lpstr>
      <vt:lpstr>掌握多用电表在物理实验中的使用技巧</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2024-08-30T08:00:29.377</cp:lastPrinted>
  <dcterms:created xsi:type="dcterms:W3CDTF">2024-08-30T00:00:29Z</dcterms:created>
  <dcterms:modified xsi:type="dcterms:W3CDTF">2024-08-30T00:00:31Z</dcterms:modified>
</cp:coreProperties>
</file>