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FC6B9-B1B3-4198-9C65-23CFA2810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FC3C0-80D5-472F-A9AC-F9591D32E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5FD31-3BFA-4F27-B8AD-0261C9AE7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D24CAF-0E91-4E3D-9790-B779F5352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9793B9-1A39-4FDE-9DCE-924C94527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8DA562-9AA5-4EC5-A78F-0917E7CCB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76F5C8-B66C-4450-95BA-BAC2BD5B4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011027-FF1D-4C8E-8D9B-1B274BD7E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BC795F-BFD3-4124-A818-F96908C09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BB109-9F1E-4852-8E5D-9DFE47449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B4FC18-D787-452C-B0DE-0149182A5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67043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孕妇与乳母的心理与心理营养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孕妇心理特点及影响因素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乳母心理适应与调整策略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心理营养概念及其重要性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孕期心理营养补充途径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哺乳期心理营养补充策略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总结：关注孕妇与乳母心理健康，促进全面发展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孕妇心理特点及影响因素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情绪波动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自我价值感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对未来的期望和担忧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44" r="1944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006" b="2500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孕妇常见心理变化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由于激素水平的变化，孕妇可能会经历情绪波动，包括易怒、焦虑、喜悦等。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孕妇可能会对自己的身体形象、能力和角色产生怀疑，需要家人和伴侣的支持和鼓励。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孕妇可能会对未来的育儿生活、职业发展等产生期望和担忧，需要积极的心态和规划。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441" r="274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0" r="1072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表现为过度担忧、紧张不安，可能对胎儿的健康、分娩过程等产生恐惧感。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孕期焦虑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持续的情绪低落、兴趣丧失，可能伴随睡眠障碍、食欲改变等，需要及时寻求专业帮助。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孕期抑郁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孕期焦虑与抑郁症状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和谐、温馨的家庭氛围有助于孕妇保持良好的心理状态。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家庭氛围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083" r="4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伴侣支持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家庭压力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伴侣的理解、支持和陪伴是孕妇心理健康的重要保障。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家庭的经济状况、人际关系等压力源可能对孕妇的心理产生负面影响。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家庭环境对孕妇心理影响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孕妇可以通过社交活动、亲友聚会等方式建立社会网络，获取情感支持和信息分享。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社会网络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孕妇可以参加医院、社区等举办的孕期课程和讲座，了解孕期知识和育儿技能。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专业机构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了解并利用相关的社会福利政策，如产假、医疗保险等，有助于减轻孕妇的经济和心理压力。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社会福利政策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社会支持在孕期中作用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乳母心理适应与调整策略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72" b="5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9687" b="296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2267" b="2226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角色转变带来挑战与应对方法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从孕妇到母亲的角色转变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生产后，女性需要从孕妇转变为母亲，承担起喂养、照顾婴儿的责任。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应对角色转变带来的挑战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学习育儿知识，掌握喂养技巧，与其他母亲交流经验，逐步适应新角色。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寻求支持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与家人、朋友分享感受，寻求他们的理解和支持，共同应对挑战。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4875" b="4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自信心逐步建立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随着经验的积累，乳母会逐渐掌握喂养技巧，自信心也会逐渐增强。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初次尝试的困难与挫折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初次母乳喂养时，可能会遇到乳头疼痛、婴儿拒绝吸吮等困难。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学习与实践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通过参加母乳喂养课程、向医护人员咨询等方式，学习正确的喂养姿势和技巧，并在实践中不断改进。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母乳喂养中自信心建立过程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维护其他家庭成员关系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与其他家庭成员保持和谐关系，共同为婴儿创造一个温馨、安全的成长环境。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寻求外部支持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如遇到家庭关系问题，可寻求亲友、心理咨询师等外部支持。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与伴侣的沟通与协作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与伴侣共同分担育儿责任，建立良好的沟通和协作关系。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家庭关系调整以适应新角色需求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了解乳汁分泌与心理状态的密切关系，保持积极乐观的心态。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了解乳汁分泌原理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学会缓解压力和焦虑的方法，如深呼吸、冥想、瑜伽等。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缓解压力与焦虑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保证充足的休息和营养摄入，有助于维持良好的心态和乳汁分泌。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充足休息与饮食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保持良好心态促进乳汁分泌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心理营养概念及其重要性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798" r="237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61" r="290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心理营养定义及内涵阐述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心理营养包括情感支持、理解尊重、鼓励肯定、陪伴关爱等，这些都是人们心理健康成长不可或缺的“养分”。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心理营养是指满足个体心理需求，促进其心理健康和成长的重要因素。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孕期心理需求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哺乳期心理需求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孕期和哺乳期心理需求差异比较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乳母在哺乳期需要更多的支持和理解，因为哺乳过程可能会带来身体上的不适和疲劳，同时也需要适应新的母亲角色和家庭关系的变化。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孕妇在孕期需要更多的安全感、归属感和尊重感，同时对于胎儿的健康和自身角色的转变也存在一定的焦虑和压力。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满足孕妇和乳母的心理营养需求，有助于缓解她们的焦虑和压力，提高她们的心理健康水平。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良好的心理健康状态有助于促进母婴之间的情感联系和互动，为胎儿和婴儿的健康成长打下良好的基础。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缺乏心理营养可能会导致孕妇和乳母出现抑郁、焦虑等心理问题，进而影响母婴的健康和成长。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678" b="8678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3906" b="2390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满足心理营养对母婴健康影响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https://d.book118.com/908067043005006035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2024-09-13T16:39:27.915</cp:lastPrinted>
  <dcterms:created xsi:type="dcterms:W3CDTF">2024-09-13T08:39:27Z</dcterms:created>
  <dcterms:modified xsi:type="dcterms:W3CDTF">2024-09-13T08:39:30Z</dcterms:modified>
</cp:coreProperties>
</file>