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3B5237-5D1D-43C7-A935-62EB663F43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63A8F1-98B7-4823-B79E-E0E79D12BA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03F625-C00E-4C97-B04E-A480B3BF8A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5FD2FE-E1AE-4EB3-B48B-215D38A136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64BCE4-4039-4CEA-9FEF-154C73DA26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434BEE-4072-437D-AAC6-82BCB46F7B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5568D1-4F52-4129-BACE-2137AC99CB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5EEA39-B67B-41CE-BA04-59BAE7EB72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1FF69F-FD22-4285-A747-2FF0ED00CA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9136E4-1AAD-4BF7-90E6-C355F0E9DC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8A5C20-4E7C-416D-8889-599BAF29D9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06707405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文学流派与文学思潮概述与解析</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汇报人：XX</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文学流派基本概念及分类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文学思潮内涵及影响因素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现实主义与自然主义流派解析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浪漫主义与现代主义思潮探讨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后现代主义与其他新兴流派简介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总结：文学流派与思潮在文化传承中价值体现</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文学流派基本概念及分类</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文学流派定义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文学流派是指在一定的历史时期内，由一些思想倾向、艺术主张、创作方法、艺术风格等方面相近或相似的作家，自觉或不自觉地形成的文学家群体。</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文学流派特点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文学流派通常具有明确的文学主张和组织形式，其成员在创作上相互影响、相互借鉴，形成独特的艺术风格和审美追求。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4988" r="249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文学流派定义与特点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国内外主要文学流派简介</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国内主要文学流派</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如现实主义、浪漫主义、现代主义、后现代主义等，这些流派在中国文学史上有着深远的影响，代表了中国文学的不同发展阶段和审美取向。</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国外主要文学流派</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如自然主义、象征主义、表现主义、超现实主义等，这些流派在世界文学史上占有重要地位，为世界文学的发展做出了重要贡献。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文学流派的产生与发展往往与特定的社会历史背景密切相关，如政治变革、经济发展、文化转型等都会对文学流派的形成产生影响。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社会历史背景</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文学流派的发展也离不开文学自身的传承与创新，不同文学流派之间的交流与碰撞也会推动文学的发展与变革。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文学自身发展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文学流派产生与发展背景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代表作品</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通过对不同文学流派的代表作品进行深入剖析，可以了解该流派的创作特色和艺术风格，如现实主义作品《红楼梦》、浪漫主义作品《巴黎圣母院》等。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作家风格</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每个文学流派都有其代表性的作家和独特的艺术风格，如鲁迅的现实主义风格、郭沫若的浪漫主义风格等，这些作家的作品和风格都成为了该流派的典型代表。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代表作品与作家风格剖析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文学思潮内涵及影响因素</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文学思潮定义及核心思想</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文学思潮是指在一定历史时期和一定地域内形成的，与社会的经济变革和人们的精神需求相适应的，具有广泛影响的文学思想和文学创作的潮流。</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文学思潮的核心思想通常反映了当时社会的主要矛盾和人类精神生活的需求，它通过对社会现实的反映和批判，推动文学的发展和社会的进步。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659" r="3365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3847" r="1384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社会历史背景对文学思潮影响</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例如，19世纪的欧洲工业革命和资本主义的迅速发展，催生了现实主义文学思潮，它强调对社会现实的客观描写和批判。</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社会历史背景是文学思潮产生和发展的重要条件，不同的社会历史背景会孕育出不同的文学思潮。</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哲学观念对文学思潮的影响深远，不同的哲学观念会导致不同的文学创作倾向和审美追求。</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例如，浪漫主义文学思潮受康德、谢林等哲学家的影响，强调主观性、个体经验和情感表达；而现实主义文学思潮则受孔德、马克思等哲学家的影响，强调客观性、社会分析和历史规律。</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哲学观念在文学思潮中体现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代表人物是文学思潮的重要载体和体现者，他们的创作实践往往能够反映文学思潮的主要特征和发展方向。</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例如，现实主义文学思潮的代表人物有巴尔扎克、托尔斯泰等，他们的作品通过对社会现实的深刻描写和批判，揭示了资本主义社会的矛盾和弊端。浪漫主义文学思潮的代表人物有雨果、雪莱等，他们的作品则通过瑰丽的想象和夸张的手法，表达了对自由、平等和博爱的追求。</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代表人物及其创作实践分析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现实主义与自然主义流派解析</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7313" r="1731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起源背景</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现实主义文学流派起源于19世纪中叶的欧洲，是对浪漫主义的一种反动，强调客观、真实地描绘现实生活。</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发展阶段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现实主义文学经历了多个发展阶段，包括批判现实主义、心理现实主义等，逐渐形成了多样化的文学风格和表现手法。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代表人物及作品</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现实主义文学的代表人物包括法国的巴尔扎克、英国的狄更斯等，他们的作品如《人间喜剧》、《双城记》等，深刻反映了当时社会的现实问题和人性的复杂面貌。</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现实主义流派起源及发展脉络</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特点概述</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自然主义文学流派强调以自然科学的态度和方法来描绘人类生活，注重环境对人的决定作用，揭示人的生理、遗传等自然属性。</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0010" r="1001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创作原则</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自然主义作家在创作时遵循“实验小说”的原则，追求绝对的客观性，将人物置于特定的环境中进行观察和描写，以揭示其内在的本能和欲望。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代表人物及作品</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自然主义文学的代表人物包括法国的左拉、莫泊桑等，他们的作品如《卢贡-马卡尔家族》、《项链》等，以细腻的笔触描绘了人物在特定环境中的生存状态和命运。</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自然主义流派特点及创作原则</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相同点</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现实主义和自然主义都强调对现实生活的客观描绘，关注社会问题和人性的表现。</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不同点</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现实主义更注重通过典型环境和典型人物来反映社会现实，而自然主义则更强调环境对人的决定作用和人的自然属性。此外，现实主义在表现手法上更为多样，而自然主义则更注重实证和科学的态度。</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联系与影响</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现实主义和自然主义在文学史上相互影响、相互渗透，共同推动了文学的发展和进步。</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两者关系比较与辨析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https://d.book118.com/908067074053006035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2024-09-14T04:18:31.887</cp:lastPrinted>
  <dcterms:created xsi:type="dcterms:W3CDTF">2024-09-13T20:18:31Z</dcterms:created>
  <dcterms:modified xsi:type="dcterms:W3CDTF">2024-09-13T20:18:34Z</dcterms:modified>
</cp:coreProperties>
</file>