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5F1BD8-D4BA-40DD-AEA9-1DB9536BC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582A6D-F0E3-4FC9-8883-E961343A3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3C942-40EC-4461-BCBF-25F5C6001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94C34-4465-4CCA-A792-636A9EB0D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29D531-62DB-45A0-BBC3-9628EC2CB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96244F-837E-443C-9D42-3CAC1655D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F1C83D-2884-41BD-852C-9035ED13E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2431D3-9524-4C57-B644-1116702E4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2385C5-26EE-471E-8D9F-BA0DB4D21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1570B4-68D2-45ED-B39B-D06D9FC24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56496F-AC8F-41F7-A2A0-91AA14838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7001605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环境工程设计师招聘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岗位介绍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招聘流程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候选人要求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公司介绍与工作环境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福利待遇与职业发展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岗位介绍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负责项目的技术方案制定、技术交流、技术评审等工作。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负责项目后期的维护和优化工作。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岗位名称：环境工程设计师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负责环境工程项目的规划、设计和实施，确保项目符合环保法规和客户要求。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负责项目进度、质量、成本等方面的控制和管理。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岗位名称与职责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岗位所需技能与经验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具备环境工程、给排水、生态修复等相关专业的知识，熟悉环保法规和标准。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具备3年以上环境工程设计或相关领域的工作经验，有独立承担过大型环境工程项目的设计和实施经验。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具备良好的沟通能力和团队协作精神，能够与客户、政府部门、承包商等进行有效的沟通和协调。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具备创新思维和解决问题的能力，能够根据项目的实际情况提出合理的解决方案。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3625" r="23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随着环保意识的不断提高，环境工程设计师的需求量逐渐增加，职业前景广阔。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随着技术的不断进步和应用，环境工程设计师需要不断更新自己的知识和技能，以适应市场的变化和需求。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环境工程设计师的职业发展方向包括技术专家、项目经理、部门经理等，也可以选择自主创业或从事其他相关领域的工作。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岗位发展前景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招聘流程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筛选标准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根据职位要求，筛选符合学历、工作经验、技能要求的简历。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简历筛选要点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查看应聘者的教育背景、工作经历、技能特长以及项目经验等。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筛选流程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初步筛选后，将符合条件的简历发送给招聘经理进行进一步评估。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简历筛选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通过电话、邮件等方式通知应聘者面试时间和地点。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面试通知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对应聘者进行面试前的准备，包括面试形式、面试官安排等。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面试准备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组织面试，对应聘者进行提问和评估。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面试流程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面试安排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考察应聘者的专业技能、沟通能力、团队合作能力、解决问题能力等。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面试内容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面试技巧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面试问题设计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注意倾听应聘者的回答，观察其表达和行为，了解其职业素养和性格特点。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根据职位要求和公司需求，设计有针对性的面试问题。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面试内容与技巧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根据面试表现和职位要求，对所有应聘者进行评估和比较。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88" r="16688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向通过面试的应聘者发出录用通知，告知薪资待遇和工作安排等。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录用通知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对应聘者进行入职培训，帮助其快速融入公司文化和工作环境。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入职培训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录用决定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候选人要求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6" b="2771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本科及以上学历，环境工程、化学工程、土木工程等相关专业。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掌握环境工程原理、环境化学、环境微生物学、水处理技术等核心课程知识。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教育背景与专业要求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学历要求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https://d.book118.com/908070016056006043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2024-09-22T23:45:44.953</cp:lastPrinted>
  <dcterms:created xsi:type="dcterms:W3CDTF">2024-09-22T15:45:44Z</dcterms:created>
  <dcterms:modified xsi:type="dcterms:W3CDTF">2024-09-22T15:45:47Z</dcterms:modified>
</cp:coreProperties>
</file>