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6B280-F5A2-459C-B63B-F4D409DD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ED149-ABAB-4AA2-B930-13F74DFCF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800A9-59EE-43CC-B60F-322E09223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6D7DE-E89E-41F0-9822-EFD41CB5A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3C3B57-7B27-4912-B149-4D8E1240B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9BCD2-AEF8-41E6-983E-E56BACC5E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29722E-D0A1-44A2-BE0D-C3BE9E75C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176EF-564E-4430-8A62-9EBDA3D5C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7DBF1-742B-4AE2-BCBF-E40929EF1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40071-C7D6-423D-9BB3-401F2E08A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F857E-ED32-40AC-A664-04174CA72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71034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早产儿护理教学查房PPT\n## 1.早产儿的基本概念与特点\n### 1.1早产儿的定义与分类\n### 1.2早产儿生理特点及发育里程碑\n### 1.3早产儿护理的重要性及挑战\n## 2.早产儿护理的基本原则与方法\n### 2.1保温与体温管理\n### 2.2呼吸与呼吸管理\n### 2.3喂养与营养管理\n## 3.早产儿护理的详细操作流程\n### 3.1婴儿暖箱的使用与护理\n### 3.2气管插管与机械通气的护理\n### 3.3静脉输液与输血护理\n## 4.早产儿并发症的预防与护理\n### 4.1新生儿呼吸窘迫综合征的预防与护理\n### 4.2早产儿感染的预防与护理\n### 4.3早产儿视网膜病的预防与护理\n## 5.早产儿家庭护理与健康教育\n### 5.1早产儿出院后的家庭护理要点\n### 5.2早产儿护理中的家长心理支持\n### 5.3早产儿护理的随访与健康管理\n## 6.早产儿护理的质量评估与持续改进\n### 6.1早产儿护理的质量评价标准与方法\n### 6.2早产儿护理中的团队协作与沟通\n### 6.3早产儿护理的持续改进策略与实践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早产儿护理教学查房PPT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早产儿的基本概念与特点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早产儿的定义</a:t>
                </a:r>
                <a:endParaRPr/>
              </a:p>
            </p:txBody>
          </p:sp>
          <p:sp>
            <p:nvSpPr>
              <p:cNvPr id="22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出生胎龄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37周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分娩时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2500克</a:t>
                </a:r>
                <a:endParaRPr/>
              </a:p>
            </p:txBody>
          </p:sp>
        </p:grpSp>
        <p:grpSp>
          <p:nvGrpSpPr>
            <p:cNvPr id="22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早产儿的分类</a:t>
                </a:r>
                <a:endParaRPr/>
              </a:p>
            </p:txBody>
          </p:sp>
          <p:sp>
            <p:nvSpPr>
              <p:cNvPr id="22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轻度早产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：32-34周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中度早产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：30-31周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重度早产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：小于29周</a:t>
                </a:r>
                <a:endParaRPr/>
              </a:p>
            </p:txBody>
          </p:sp>
        </p:grpSp>
        <p:grpSp>
          <p:nvGrpSpPr>
            <p:cNvPr id="22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早产儿的发病率</a:t>
                </a:r>
                <a:endParaRPr/>
              </a:p>
            </p:txBody>
          </p:sp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全球范围内**约10%**的新生儿为早产儿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发病率在不同国家和地区存在差异</a:t>
                </a:r>
                <a:endParaRPr/>
              </a:p>
            </p:txBody>
          </p:sp>
        </p:grpSp>
      </p:grpSp>
      <p:pic>
        <p:nvPicPr>
          <p:cNvPr id="23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器官发育不成熟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：如肺、肝、肾等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免疫功能低下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体温调节能力差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：需特殊保温措施</a:t>
                </a:r>
                <a:endParaRPr/>
              </a:p>
            </p:txBody>
          </p:sp>
          <p:sp>
            <p:nvSpPr>
              <p:cNvPr id="23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早产儿的生理特点</a:t>
                </a:r>
                <a:endParaRPr/>
              </a:p>
            </p:txBody>
          </p:sp>
          <p:sp>
            <p:nvSpPr>
              <p:cNvPr id="24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：原始反射存在，逐步发展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：肺泡发育不完全，需辅助呼吸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循环系统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：心率较快，血压较低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：消化酶不足，喂养困难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：肾功能不全，需密切监测</a:t>
                </a:r>
                <a:endParaRPr/>
              </a:p>
            </p:txBody>
          </p:sp>
          <p:sp>
            <p:nvSpPr>
              <p:cNvPr id="24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早产儿的发育里程碑</a:t>
                </a:r>
                <a:endParaRPr/>
              </a:p>
            </p:txBody>
          </p:sp>
          <p:sp>
            <p:nvSpPr>
              <p:cNvPr id="24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早产儿生理特点及发育里程碑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早产儿护理的重要性及挑战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早产儿护理的重要性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生存率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神经系统发育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早产儿护理的挑战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病情变化快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：需密切观察和监测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护理难度大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：需高度专业化的知识和技能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家长心理压力大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：需给予心理支持和教育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早产儿护理的基本原则与方法</a:t>
            </a:r>
            <a:endParaRPr/>
          </a:p>
        </p:txBody>
      </p:sp>
      <p:sp>
        <p:nvSpPr>
          <p:cNvPr id="2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保温措施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恒温箱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：提供适宜的温度和湿度环境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保温毯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：包裹婴儿，减少热量散失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鸟巢式护理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：模拟宫内环境，增加安全感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体温监测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：每1-2小时测量一次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体温异常处理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：及时调整保温措施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保温与体温管理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呼吸与呼吸管理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氧疗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：根据病情调整氧浓度和给氧方式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人工呼吸器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：如CPAP、IPPV等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呼吸监测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血氧饱和度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：持续监测，维持90%以上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呼吸频率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：观察呼吸节律和频率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喂养方式</a:t>
                </a:r>
                <a:endParaRPr/>
              </a:p>
            </p:txBody>
          </p:sp>
          <p:sp>
            <p:nvSpPr>
              <p:cNvPr id="3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母乳喂养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：首选，需注意乳汁质量和喂养技巧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配方奶喂养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：根据病情和消化能力选择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肠内营养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：无法经口喂养时，选择鼻饲或胃管喂养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营养管理</a:t>
                </a:r>
                <a:endParaRPr/>
              </a:p>
            </p:txBody>
          </p:sp>
          <p:sp>
            <p:nvSpPr>
              <p:cNvPr id="3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：根据体重和生长速度调整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营养素补充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：如维生素D、铁、钙等</a:t>
                </a:r>
                <a:endParaRPr/>
              </a:p>
            </p:txBody>
          </p:sp>
          <p:sp>
            <p:nvSpPr>
              <p:cNvPr id="3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喂养与营养管理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早产儿护理的详细操作流程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https://d.book118.com/908071034007006047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早产儿护理教学查房PPT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2024-09-28T04:06:06.085</cp:lastPrinted>
  <dcterms:created xsi:type="dcterms:W3CDTF">2024-09-27T20:06:06Z</dcterms:created>
  <dcterms:modified xsi:type="dcterms:W3CDTF">2024-09-27T20:06:07Z</dcterms:modified>
</cp:coreProperties>
</file>