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19594-425F-44DD-B489-A97756F6E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FDAEC-EDFD-420C-B50C-1A716B7EA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FFF5E-6F3D-42A1-9776-BBF775BFF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CF7E4-33D8-424F-9591-E01E3AC8B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C0AD7-58E2-4467-A84C-95DA2AEA4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7B6D46-50BA-4A1A-9EA4-BC1E9C5A6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50C6A-AF55-45EB-A54D-74839C021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19E11-2F41-457E-B32C-68E9A9840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0B564-F849-44AB-95D6-E909E3E1A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F5AC5-42D7-490B-BA9F-A03BD54AB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AE7BD-58E3-4326-A941-6BD1336ED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72101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术后不适的护理措施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焦虑抑郁护理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如吗啡和芬太尼，用于缓解中度至重度的术后疼痛。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阿片类药物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如布洛芬和吲哚美辛，用于缓解轻至中度的术后疼痛。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通过注射或浸润方式，用于手术部位局部止痛。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药物止痛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通过听音乐、看电影、阅读等方式分散患者的注意力，减轻疼痛感。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分散注意力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如深呼吸、冥想和渐进性肌肉松弛法，有助于缓解紧张和疼痛。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如冷敷、热敷、按摩和针灸，可以缓解术后疼痛。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非药物止痛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教导患者如何正确评估疼痛程度，以便医生制定合适的止痛方案。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向患者介绍疼痛管理的知识，包括药物和非药物治疗方法。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强调心理因素对疼痛感知的影响，提供心理支持和疏导。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恶心呕吐护理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958" r="4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保持舒适的体位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手术后，尽量保持舒适的体位，避免因体位不当引起的恶心呕吐。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术前禁食禁饮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在手术前应遵循医生的指导，禁食和禁饮一定时间，以减少术后恶心呕吐的风险。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避免使用引起恶心呕吐的药物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在手术前和手术后，应避免使用可能引起恶心呕吐的药物，如阿片类药物。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预防恶心呕吐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371" b="333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39" b="109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30" b="74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缓解恶心呕吐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分散注意力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通过与患者交流、播放轻松音乐等方式分散患者的注意力，缓解恶心呕吐的症状。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确保患者呼吸道通畅，避免因呼吸道阻塞引起的恶心呕吐。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根据患者的具体情况，逐渐恢复饮食，选择清淡、易消化的食物，避免油腻、辛辣等刺激性食物。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与患者保持沟通，给予关心和支持，帮助患者缓解紧张、焦虑等情绪，减少因心理因素引起的恶心呕吐。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解释手术过程和术后恢复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向患者解释手术过程和术后恢复情况，减少患者的恐惧和焦虑，有助于减轻恶心呕吐的症状。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https://d.book118.com/908072101137006027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2024-09-06T00:35:16.974</cp:lastPrinted>
  <dcterms:created xsi:type="dcterms:W3CDTF">2024-09-05T16:35:16Z</dcterms:created>
  <dcterms:modified xsi:type="dcterms:W3CDTF">2024-09-05T16:35:18Z</dcterms:modified>
</cp:coreProperties>
</file>