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19025-0762-41D9-BFBE-9A6C7F2A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7BCC9-696D-4A03-B444-45FC80F1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13752-2535-46DA-8640-20F61788B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AF3A6-78DA-499D-8F01-65BCCCA0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7286A-075E-4099-A69B-80C05D76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1CAF2-49C9-4964-A478-F2FCE703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7BE55-1FA1-4627-B6AB-1EB8106B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D138E-1CB5-4FED-9D9F-6833DE1E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9F4FF-BA2C-45B1-9E53-B2956947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1F517-519B-4DDC-A66C-18107E906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E1FF9-7CF1-4B1D-BC04-E4A4DE0C7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3042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胎盘植入的护理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胎盘植入的病例分享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胎盘植入概述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73" b="8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胎盘植入是指胎盘绒毛在其附着部位与子宫肌层紧密连接，无法自行剥离，可导致产后出血、感染等严重并发症的一种产科疾病。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根据胎盘绒毛附着部位的不同，胎盘植入可分为部分性和完全性两类。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胎盘植入的发生原因尚不完全清楚，可能与子宫内膜病变、子宫手术史、高龄孕妇等因素有关。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既往有子宫手术史、多次妊娠和分娩、子宫内膜病变等是胎盘植入的高危因素。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胎盘植入的主要临床表现为产时产后出血、子宫收缩乏力、产褥感染等。部分患者可能无症状，仅在产后检查时发现。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胎盘植入的诊断主要依靠产后检查和病理学检查。超声检查和磁共振成像（MRI）有助于诊断和评估病情。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678" b="36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胎盘植入的治疗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50" r="2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药物治疗是胎盘植入治疗的一种方式，主要通过药物抑制孕妇的免疫系统，减少对胎盘的排斥反应，从而降低并发症的风险。常用的药物包括肾上腺皮质激素、免疫抑制剂等。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药物治疗适用于病情较轻、胎盘植入面积较小的情况，可以作为手术治疗的辅助手段，帮助控制病情，缓解症状。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手术治疗是胎盘植入的主要治疗方式，通过手术将胎盘从子宫壁上彻底清除，以恢复子宫的正常结构和功能。手术方式包括腹腔镜手术、宫腔镜手术和开腹手术等。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手术治疗适用于病情较重、胎盘植入面积较大或药物治疗无效的情况。手术治疗效果较好，但风险较高，可能引起感染、出血等并发症。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式包括期待治疗、介入治疗等。期待治疗是指对病情较轻、胎盘植入面积较小的孕妇进行观察和监测，等待胎盘自然脱落或吸收；介入治疗是指通过介入技术对胎盘进行栓塞或局部注药，以促进胎盘的脱落或吸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其他治疗方式适用于特定的情况，如高龄孕妇、多胎妊娠等。这些治疗方式需要在医生的指导下进行，并密切监测孕妇和胎儿的情况。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胎盘植入的护理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https://d.book118.com/908073042052006044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2024-09-24T11:35:20.299</cp:lastPrinted>
  <dcterms:created xsi:type="dcterms:W3CDTF">2024-09-24T03:35:20Z</dcterms:created>
  <dcterms:modified xsi:type="dcterms:W3CDTF">2024-09-24T03:35:21Z</dcterms:modified>
</cp:coreProperties>
</file>