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F4EDB5-FF30-49F9-A150-3670675CB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02F433-35A3-4700-9B67-9C324D5DD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A5EC2F-4BB8-411F-9234-1BD468CF0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E59322-4575-4F65-991C-6EB69BFF0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A27D4B-7F15-46F3-BD69-D273AFE5F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5E699C-E886-4806-9863-BE236D356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26BD17-6D60-4C00-88E3-1394CE403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C8AEB1-257C-4D99-BFDA-38404F7AC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160B9A-AD0E-4F0D-A6D2-19530FDB6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951217-3322-4077-B587-49482F50B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9DBBE7-F345-4753-8728-C1E18CA47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750551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数字运算激发幼儿用语言解决数学问题的思维与创造力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数字运算基本概念与重要性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幼儿数字运算能力发展现状分析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语言在解决数学问题中作用探讨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创新性教学方法实践分享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评价幼儿数字运算能力及改进策略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总结：培养具备创新精神和批判性思维人才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数字运算基本概念与重要性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数字运算是指对数字进行的一系列操作，包括加法、减法、乘法、除法等基本运算，以及更高级的数学运算。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数字运算定义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根据运算的复杂程度和涉及数字的范围，数字运算可以分为整数运算、小数运算、分数运算、代数运算等多种类型。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数字运算分类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数字运算定义及分类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数学是基础学科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数学促进思维能力发展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数学在幼儿教育中地位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数学教育不仅可以教授知识，还可以培养幼儿的思维能力，如逻辑思维、空间思维、创造性思维等。这些能力对幼儿的全面发展具有重要意义。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数学作为一门基础学科，在幼儿教育中具有重要地位。通过学习数学，幼儿可以掌握基本的数学概念和技能，为将来的学习和生活打下基础。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在幼儿阶段，培养幼儿的解决问题能力至关重要。这种能力可以帮助幼儿更好地适应生活和学习中的挑战，提高他们的自主性和自信心。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数学教育为幼儿提供了大量的问题解决机会。通过解决数学问题，幼儿可以锻炼自己的思维能力和解决问题的能力，培养勇于面对挑战的精神。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培养解决问题能力必要性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数学教育中的问题解决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解决问题能力的重要性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3500" b="3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数学教育可以激发幼儿的创造力。在解决数学问题的过程中，幼儿需要尝试不同的方法和策略，这有助于培养他们的创新思维和想象力。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创造力在数学中的应用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数学教育还可以培养幼儿的批判性思维。在解决数学问题时，幼儿需要学会分析、比较、评价和选择最佳的解决方案。这种思维方式有助于他们在未来的学习和生活中做出明智的决策。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批判性思维的培养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激发创造力与批判性思维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幼儿数字运算能力发展现状分析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国内外幼儿数字运算教育对比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教育理念差异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国内注重知识传授，国外注重思维培养。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教学方法不同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国内以课堂教学为主，国外注重游戏化教学。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评价标准差异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国内以考试成绩为标准，国外注重过程评价。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944" r="194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典型问题及原因分析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幼儿对数字运算缺乏兴趣。原因可能是教学方法单一，无法激发幼儿兴趣。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幼儿数字运算能力发展不均衡。原因可能是个体差异、家庭教育背景等。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幼儿解决实际数学问题的能力不足。原因可能是缺乏实践机会、思维训练不足等。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某幼儿园通过游戏化教学激发幼儿对数字运算的兴趣。启示是要关注幼儿的兴趣点，采用多样化的教学方法。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某教师通过分组教学，促进幼儿数字运算能力均衡发展。启示是要关注个体差异，因材施教。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6250" b="62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某教育机构通过实践活动培养幼儿解决实际数学问题的能力。启示是要注重实践教学，培养幼儿的思维能力和创造力。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成功案例分享与启示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语言在解决数学问题中作用探讨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语言是数学思维的工具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幼儿通过语言表达和理解数学概念、问题和解决方法。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数学思维促进语言发展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解决数学问题的过程中，幼儿需要运用和组织语言，从而锻炼语言表达能力。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482" r="248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语言与数学思维关系剖析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083" r="13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教授用语言表达解题思路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教幼儿如何用语言描述自己的解题思路，有助于他们整理和表达自己的思维过程。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鼓励幼儿用语言描述问题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引导幼儿将数学问题用语言表达出来，有助于他们更好地理解问题。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通过语言解释数学概念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用幼儿能理解的语言解释数学概念，帮助他们建立正确的数学认知。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利用语言表达促进理解策略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https://d.book118.com/908075055107006036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2024-09-16T02:59:57.745</cp:lastPrinted>
  <dcterms:created xsi:type="dcterms:W3CDTF">2024-09-15T18:59:57Z</dcterms:created>
  <dcterms:modified xsi:type="dcterms:W3CDTF">2024-09-15T18:59:59Z</dcterms:modified>
</cp:coreProperties>
</file>