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F754D-51BD-4A79-9745-E7EADAE30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6E0A6-45B2-4249-9945-8A2A1FEFC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B2F6F-BE22-4F13-9229-7245743A1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49633-11EC-4759-A512-C44F4F979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7A8FDB-8AEA-4D80-B592-F957DAC18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C06E6F-8F94-4625-ADA3-D4181529E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0A94F7-6C91-4F3E-872F-551C473D6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CD1A3-5207-4101-A223-FF1FEED59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742E7-46DD-443E-BE84-336316B15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54D84-D171-4E58-9963-914BCD409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91753-5042-4D7D-BBA3-77E50275D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7702607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伤口护理ppt学习汇报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伤口护理的基本原则与技巧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伤口愈合过程中的常见问题与处理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伤口护理的最新进展与趋势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实践操作与案例分享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伤口是指身体表面或黏膜上的破损或裂开，根据成因可分为创伤性伤口、手术切口、烧伤等。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通常是由于外力作用、手术、烧伤、化学腐蚀等原因造成的人体表面或黏膜的破损。根据伤口的成因和特点，可以将伤口分为创伤性伤口、手术切口、烧伤等类型。了解不同类型的伤口对于采取正确的护理措施至关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93" r="1799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伤口护理对于促进愈合、预防感染、减轻疼痛等方面具有重要意义。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伤口护理不仅可以帮助患者减轻疼痛，还可以预防感染，促进伤口愈合。对于一些慢性伤口，如褥疮、下肢静脉溃疡等，正确的护理措施更是至关重要，可以有效预防病情恶化，加速愈合过程。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伤口愈合通常经历止血、炎症、增生和成熟四个阶段，每个阶段都有不同的特点和护理要求。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愈合是一个复杂的过程，通常包括止血、炎症、增生和成熟四个阶段。在止血阶段，血液会迅速到达受损部位形成凝块止血；在炎症阶段，受损组织周围的免疫细胞会清除坏死组织和细菌；在增生阶段，新的组织细胞开始生长并填补伤口；在成熟阶段，新生的组织逐渐变得更为成熟和稳定。了解每个阶段的护理要求，有助于更好地促进伤口愈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伤口愈合的过程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伤口护理的基本原则与技巧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使用温和的肥皂水或生理盐水清洁伤口周围皮肤，去除污垢和细菌。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使用适当的消毒剂（如碘伏、酒精等）对伤口及周围皮肤进行消毒，防止感染。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根据伤口情况和医生的建议，定期更换敷料，保持伤口的清洁和湿润。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根据伤口的类型和大小，选择合适的敷料，如纱布、棉球、泡沫敷料等。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敷料的更换与选择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使用干净的纱布或绷带对伤口进行适当的压迫，以减少出血和肿胀。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将纱布或绷带包扎在伤口周围，固定敷料，保护伤口并减少感染的风险。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压迫止血与包扎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定期清洗和更换敷料，使用抗菌药物控制感染。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感染伤口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慢性伤口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083" r="21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术后伤口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如褥疮、糖尿病足等，需要特别的护理和关注，促进愈合。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遵循医生的建议，定期更换敷料，保持干燥和清洁，促进愈合。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特殊伤口的护理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伤口愈合过程中的常见问题与处理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https://d.book118.com/908077026074006043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2024-09-23T04:03:59.103</cp:lastPrinted>
  <dcterms:created xsi:type="dcterms:W3CDTF">2024-09-22T20:03:59Z</dcterms:created>
  <dcterms:modified xsi:type="dcterms:W3CDTF">2024-09-22T20:04:00Z</dcterms:modified>
</cp:coreProperties>
</file>