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C96E9-26E0-4E44-B59D-AFB476C71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39467-235D-4FB3-AC55-AFD64722D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73C2A-62E8-4442-B3A9-08A13A1C2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D584E-B18C-4D03-8603-A285A5091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983154-EE63-46B7-8011-44914FAA6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1055F9-775A-44D6-97DB-8D7468750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20ED5A-7AD8-479A-9DC7-5629E7B5A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7FDFF-2D96-4088-B4BC-3AD3622CA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0F2E0-17E3-445C-BA53-9CB7B940B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57F27-F8E8-4350-8F19-BB120C35C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0DFD4-20FF-4AF0-8E7E-90337347E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7703213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公司开展中秋节活动总结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114" r="51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中秋节文化传统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团圆和家庭观念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中秋节是中国传统节日，象征着团圆和家庭的重要性。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月饼和赏月习俗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吃月饼、赏月是中秋节的重要习俗，代表着人们对美好生活的向往。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中秋节的历史和文化内涵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中秋节有着悠久的历史和丰富的文化内涵，包括诗词、歌舞、民间故事等。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打造企业特色文化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通过中秋节活动，展现公司人文关怀，塑造独特的企业文化形象。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促进员工交流和合作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借助节日氛围，加强员工之间的沟通和交流，提升团队协作能力。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传承和弘扬传统文化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作为中国企业，有责任和义务传承和弘扬传统文化，提升员工文化认同感。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公司文化建设需求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4375" r="3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提升员工团队协作意识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活动中的团队合作环节可以让员工意识到团队协作的重要性，提升团队协作意识。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增强员工归属感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通过中秋节活动，让员工感受到公司的关怀和温暖，增强对公司的归属感和忠诚度。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激发员工工作热情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丰富多彩的活动可以让员工放松身心，调整工作状态，以更饱满的热情投入到工作中。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员工凝聚力提升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公司专门抽调了一批有丰富活动策划经验的人员，组成了一个中秋节活动策划团队。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策划团队组建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团队成员根据各自的专业技能和经验，分别负责了方案制定、场地布置、物资准备、宣传推广等方面的工作。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分工明确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策划团队组建及分工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传承中秋文化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活动策划团队经过深入讨论，决定将活动主题定为“月圆人团圆，传承中秋文化”，旨在通过活动让员工更深入地了解和传承中秋文化。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创意亮点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为了增加活动的趣味性和互动性，策划团队在传承中秋文化的基础上，结合公司特点和员工需求，设计了一系列创意亮点，如中秋灯谜、手工制作月饼等。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活动主题确定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场地选择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公司选择了宽敞明亮的会议室作为活动场地，确保员工能够在舒适的环境中参与活动。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场地布置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策划团队根据活动主题，对场地进行了精心布置，营造了浓厚的中秋氛围。包括悬挂中秋元素的装饰、设置月饼展示区、摆放中秋灯谜等。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物资准备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提前采购了月饼、水果、饮料等食品，以及灯笼、蜡烛、餐具等活动用品，确保活动的顺利进行。同时，对所需物资进行了详细的清单管理和质量检查，确保物资的质量和数量满足活动需求。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场地布置与物资准备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通过优美的舞蹈，展现了中华文化的魅力和中秋节的团圆氛围。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舞蹈表演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员工们自发组织的歌唱团队，演唱了多首与中秋节相关的经典歌曲，让观众沉浸在浓厚的节日氛围中。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歌唱演出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幽默诙谐的小品节目，以轻松的方式传递了中秋节的传统习俗和文化内涵。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小品表演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中秋晚会表演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现场布置了多个灯谜，员工们积极参与猜谜，增加了活动的趣味性和互动性。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猜灯谜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333" r="19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团队竞技游戏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幸运抽奖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分组进行的团队竞技游戏，如拔河、接力等，增强了员工之间的团队协作精神和竞争意识。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通过幸运抽奖环节，让每位员工都有机会获得精美的礼品，进一步激发了员工的参与热情。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互动游戏环节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制作流程讲解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专业师傅现场讲解月饼的制作流程，包括皮和馅料的搅拌、包裹、成型等步骤，让员工们了解月饼的制作工艺。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月饼原料准备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提前准备好月饼皮、馅料等原料，确保制作过程中的食品安全和卫生。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员工动手制作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员工们在师傅的指导下，亲手制作月饼，体验传统文化的魅力，同时也为家人和朋友送上一份特别的节日礼物。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手工制作月饼体验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活动实施过程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https://d.book118.com/908077032133006042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2024-09-22T05:16:00.602</cp:lastPrinted>
  <dcterms:created xsi:type="dcterms:W3CDTF">2024-09-21T21:16:00Z</dcterms:created>
  <dcterms:modified xsi:type="dcterms:W3CDTF">2024-09-21T21:16:02Z</dcterms:modified>
</cp:coreProperties>
</file>