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62984-5865-4760-942F-D35CE2766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D5DDD-054E-4D0D-B885-DFDAC1C9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88D82-9334-4038-8BE9-B3EDFA723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8C14D-25F5-4106-A3BA-F0B7E6E6B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A9520-A00D-4D6F-B591-42FFF0145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E1E3A-EC4F-4D98-87D5-44927DF0F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BC309-5F17-4271-8F79-3D41336C4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42C21-6D92-428A-8086-FC4C8A949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6A34A-C862-4862-A0A8-368DBA1A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FA40C-E2D3-41CA-B424-99260F0D4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9FB21-EFF7-4931-8591-34E1C1AEE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0016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年护理学总结PPT\n## 1.老年护理学的基本概念与重要性\n### 1.1老年护理学的定义及其发展历程\n### 1.2老年护理学的重要性及其影响\n### 1.3老年护理学的研究领域及其发展趋势\n## 2.老年护理学的理论基础\n### 2.1老年护理学的伦理原则\n### 2.2老年护理学的心理学基础\n### 2.3老年护理学的社会学基础\n## 3.老年护理学的实践技能\n### 3.1老年护理学的日常生活护理技能\n### 3.2老年护理学的健康促进与疾病预防技能\n### 3.3老年护理学的康复护理技能\n## 4.老年护理学的案例分析\n### 4.1老年护理学的成功案例分析\n### 4.2老年护理学的失败案例分析\n### 4.3老年护理学的案例启示及改进措施\n## 5.老年护理学的前景展望\n### 5.1老年护理学的发展趋势及挑战\n### 5.2老年护理学的人才培养及队伍建设\n### 5.3老年护理学的政策支持及社会参与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老年护理学总结PPT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老年护理学的基本概念与重要性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老年护理学的定义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涉及老年人的健康、疾病、康复、心理和社会等方面的护理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旨在提高老年人的生活质量，减轻家庭和社会的负担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老年护理学的发展历程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20世纪初，随着老年人口的增长，老年护理学逐渐兴起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20世纪中叶，老年护理学逐渐成为一门独立的学科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20世纪末以来，老年护理学得到了快速发展，涉及多个领域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老年护理学的发展趋势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个性化护理：根据老年人的具体情况，制定个性化的护理计划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多学科合作：与其他学科如心理学、社会学、康复医学等合作，提供更全面的护理服务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技术创新：利用现代科技手段，如远程医疗、智能设备等，提高护理服务的质量和效率</a:t>
            </a:r>
            <a:endParaRPr/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应对人口老龄化：随着老年人口的增长，老年护理学在应对人口老龄化问题中发挥着重要作用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提高老年人生活质量：通过有效的护理服务，提高老年人的生活质量，使他们能够安享晚年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减轻家庭和社会负担：老年护理学有助于减轻家庭照顾老年人的负担，降低社会成本</a:t>
                </a:r>
                <a:endParaRPr/>
              </a:p>
            </p:txBody>
          </p:sp>
          <p:sp>
            <p:nvSpPr>
              <p:cNvPr id="13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老年护理学的重要性</a:t>
                </a:r>
                <a:endParaRPr/>
              </a:p>
            </p:txBody>
          </p:sp>
          <p:sp>
            <p:nvSpPr>
              <p:cNvPr id="13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促进健康老龄化：通过预防疾病、康复训练等方式，帮助老年人保持健康，实现健康老龄化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提高护理服务质量：老年护理学的发展有助于提高护理服务的质量，满足老年人的需求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促进社会和谐：通过提高老年人的生活质量，减轻家庭和社会的负担，促进社会和谐稳定</a:t>
                </a:r>
                <a:endParaRPr/>
              </a:p>
            </p:txBody>
          </p:sp>
          <p:sp>
            <p:nvSpPr>
              <p:cNvPr id="13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老年护理学的影响</a:t>
                </a:r>
                <a:endParaRPr/>
              </a:p>
            </p:txBody>
          </p:sp>
          <p:sp>
            <p:nvSpPr>
              <p:cNvPr id="13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老年护理学的重要性及其影响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老年护理学的研究领域</a:t>
                </a:r>
                <a:endParaRPr/>
              </a:p>
            </p:txBody>
          </p:sp>
          <p:sp>
            <p:nvSpPr>
              <p:cNvPr id="1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日常生活护理：包括饮食、起居、清洁等方面的护理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健康促进与疾病预防：通过健康教育、健康管理等方式，帮助老年人预防疾病，提高生活质量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康复护理：针对老年人的康复需求，提供康复训练、康复指导等服务</a:t>
                </a:r>
                <a:endParaRPr/>
              </a:p>
            </p:txBody>
          </p:sp>
        </p:grpSp>
        <p:grpSp>
          <p:nvGrpSpPr>
            <p:cNvPr id="14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老年护理学的发展趋势</a:t>
                </a:r>
                <a:endParaRPr/>
              </a:p>
            </p:txBody>
          </p:sp>
          <p:sp>
            <p:nvSpPr>
              <p:cNvPr id="1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深入研究：随着科学技术的发展，老年护理学的研究将更加深入，涉及更多领域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跨学科合作：老年护理学将与其他学科如心理学、社会学、康复医学等合作，提供更全面的护理服务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技术创新：利用现代科技手段，如远程医疗、智能设备等，提高护理服务的质量和效率</a:t>
                </a:r>
                <a:endParaRPr/>
              </a:p>
            </p:txBody>
          </p:sp>
          <p:sp>
            <p:nvSpPr>
              <p:cNvPr id="15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老年护理学的研究领域及其发展趋势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老年护理学的理论基础</a:t>
            </a:r>
            <a:endParaRPr/>
          </a:p>
        </p:txBody>
      </p:sp>
      <p:sp>
        <p:nvSpPr>
          <p:cNvPr id="1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6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尊重原则：尊重老年人的尊严和权利，保护他们的隐私和利益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关爱原则：关爱老年人，提供温暖、关怀和支持，满足他们的心理和社会需求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公正原则：公平对待每一个老年人，确保他们能够享受到适当的护理服务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无私原则：老年护理工作者应该以无私的奉献精神，为老年人提供优质的护理服务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老年护理学的伦理原则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老年护理学的心理学基础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7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认知心理学：研究老年人的认知功能和认知障碍，为护理服务提供理论支持</a:t>
                </a:r>
                <a:endParaRPr/>
              </a:p>
            </p:txBody>
          </p:sp>
          <p:cxnSp>
            <p:nvCxnSpPr>
              <p:cNvPr id="17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社会心理学：研究老年人在社会中的角色和地位，为护理服务提供社会支持</a:t>
                </a:r>
                <a:endParaRPr/>
              </a:p>
            </p:txBody>
          </p:sp>
        </p:grpSp>
        <p:grpSp>
          <p:nvGrpSpPr>
            <p:cNvPr id="18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发展心理学：研究老年人的心理发展特点和需求，为护理服务提供个性化支持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社会支持理论：研究社会对老年人的支持作用，为护理服务提供社会资源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社会角色理论：研究老年人在社会中的角色和地位，为护理服务提供指导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社会参与理论：研究老年人参与社会活动的需求和能力，为护理服务提供建议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老年护理学的社会学基础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老年护理学的实践技能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饮食护理：根据老年人的饮食习惯和身体状况，提供合适的饮食建议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起居护理：帮助老年人保持良好的生活习惯，如定时作息、保持环境整洁等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清洁护理：协助老年人进行日常生活清洁，如洗澡、刷牙、穿衣等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老年护理学的日常生活护理技能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https://d.book118.com/908100016043006037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老年护理学总结PPT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2024-09-17T01:56:50.540</cp:lastPrinted>
  <dcterms:created xsi:type="dcterms:W3CDTF">2024-09-16T17:56:50Z</dcterms:created>
  <dcterms:modified xsi:type="dcterms:W3CDTF">2024-09-16T17:56:52Z</dcterms:modified>
</cp:coreProperties>
</file>