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DFAFC-BCEF-4769-991E-11B222CB2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A9794-BA92-46DD-BF23-32A98CF90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C50FA-3074-41AA-A530-22C5D03A6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BEA24-5079-4F9C-988E-FC7267A96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3FA7E3-9FE4-4A15-900A-F6AAC7938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EA7F95-71FE-4CD0-83E2-9124D8EA4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C7B6A9-E811-4C2E-B612-ED7F00050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346CD-1C65-4721-83EA-E79D3E1EB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2A8F3-737D-4510-A3F7-7241760E7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B1234-3939-4CC5-B2BE-B37083677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5B568-C050-44F7-A8C2-AB2C03ED2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0004607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《防诈骗的相关知识》ppt课件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诈骗的定义与类型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诈骗的常见手法与案例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如何防范诈骗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诈骗的后果与法律责任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应对诈骗的措施与建议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诈骗的定义与类型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31" r="1993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961" r="1496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501" r="14501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诈骗是指通过欺诈手段，故意使对方陷入错误认识处分财物获利的行为。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诈骗通常涉及虚构事实或隐瞒真相，使受害者产生错误的理解，并基于这种错误理解做出决定。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诈骗行为不仅损害受害者的经济利益，还可能导致受害者产生心理压力和信任危机。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诈骗行为是违法的，受害者有权向公安机关报案，寻求法律保护和维权。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金融诈骗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涉及银行、保险、证券等金融机构的诈骗行为，如假冒银行工作人员、保险代理人等。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电信诈骗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通过电话、短信、社交媒体等渠道，利用虚假信息诱使受害者转账、汇款或提供个人信息。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利用虚假网站、钓鱼邮件等手段，诱导受害者在虚假平台进行交易或提供个人信息。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身份诈骗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盗用他人身份信息，以各种方式进行诈骗行为，如假冒他人身份办理信用卡、贷款等。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情感诈骗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利用感情关系、婚姻关系等，骗取受害者的感情和财物。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诈骗的常见手法与案例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冒充公检法诈骗是一种常见的诈骗手法，犯罪分子通常会假冒公安、检察、法院等机关工作人员，以受害者涉嫌犯罪为借口，威胁、恐吓受害者转账或缴纳保证金。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常会通过电话、短信或社交媒体等渠道与受害者取得联系，声称受害者涉嫌犯罪，并威胁受害者缴纳罚款或保证金，否则将面临严重后果。受害者往往在恐慌和不知所措的情况下，不假思索地按照犯罪分子的要求进行转账或缴纳保证金，最终导致财产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冒充公检法诈骗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42" b="1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网络购物诈骗是一种利用网络平台进行诈骗的手法，犯罪分子通常会发布虚假商品或服务信息，骗取受害者的钱财。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在网络上发布虚假商品或服务信息，以低价吸引受害者，并要求受害者通过第三方支付平台或银行转账等方式进行付款。一旦受害者付款后，犯罪分子便会消失，受害者无法联系到卖家或得到任何商品或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网络购物诈骗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虚拟货币诈骗是一种利用虚拟货币进行诈骗的手法，犯罪分子通常会诱骗受害者购买虚假虚拟货币或投资虚拟货币项目。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犯罪分子通过各种渠道发布关于虚拟货币的虚假信息，声称能够获取高额回报，诱骗受害者购买虚假虚拟货币或投资虚拟货币项目。受害者一旦付款后，往往无法得到任何回报，甚至本金都无法追回。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88" r="18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虚拟货币诈骗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69" r="16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投资诈骗是一种利用虚假投资项目进行诈骗的手法，犯罪分子通常会虚构高回报的投资项目，骗取受害者的投资款项。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犯罪分子通过各种途径发布关于虚假投资项目的信息，声称能够获取高额回报，吸引受害者投资。受害者一旦投资后，往往无法得到任何回报，甚至本金都无法追回。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投资诈骗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情感诈骗是一种利用情感关系进行诈骗的手法，犯罪分子通常会与受害者建立感情关系，然后以各种理由骗取受害者的钱财。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过社交媒体、交友平台等途径与受害者建立感情关系，取得受害者的信任后，以各种理由骗取受害者的钱财。这些理由可能包括家庭紧急情况、创业资金需求等。受害者在情感关系的驱使下，往往不假思索地转账或提供资金支持，最终导致财产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情感诈骗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如何防范诈骗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https://d.book118.com/908100046075006030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2024-09-07T02:52:11.025</cp:lastPrinted>
  <dcterms:created xsi:type="dcterms:W3CDTF">2024-09-06T18:52:11Z</dcterms:created>
  <dcterms:modified xsi:type="dcterms:W3CDTF">2024-09-06T18:52:13Z</dcterms:modified>
</cp:coreProperties>
</file>