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9AA9B0-23EE-44F5-9196-8E0D861044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AF1E70-B1BD-4AA2-8F3E-B03767EEE5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C14030-8991-4A9B-8CCD-0ABDB792CA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1B1DFD-957A-438D-86F4-04ABA29A64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B06C74-0939-46AD-B9AE-8272275C5F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FCF1DB-C6F9-4A9F-9AF0-628E5694AB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9B2BC5-4649-4DD7-9C95-14DC545937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6CAA9F-FDB8-4BE8-8E49-5D78F12351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85B733-A331-48AA-AE2E-93D1B35A05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EEE97E-0994-4348-99AD-4927102275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2252AF-5D5E-4DA1-8D8F-074253C018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810111304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肋骨骨折护理手术配合PPT\n## 1.肋骨骨折概述及病因\n### 1.1肋骨骨折的定义与分类\n### 1.2肋骨骨折的病因及发病机制\n### 1.3肋骨骨折的临床表现与诊断\n## 2.肋骨骨折的护理评估\n### 2.1病人的基本信息与病史\n### 2.2病人的身体状况与生命体征\n### 2.3病人的心理状况与需求\n## 3.肋骨骨折的护理目标与措施\n### 3.1护理目标与预期结果\n### 3.2疼痛管理\n### 3.3呼吸功能锻炼\n## 4.肋骨骨折的手术配合\n### 4.1手术前的准备与配合\n### 4.2手术中的配合与监测\n### 4.3手术后的护理与观察\n## 5.肋骨骨折的并发症预防与护理\n### 5.1肺部感染与护理\n### 5.2胸腔积液与护理\n### 5.3肺不张与护理\n## 6.肋骨骨折的康复指导与出院计划\n### 6.1康复指导与建议\n### 6.2出院后的药物与生活方式调整\n### 6.3定期随访与健康管理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肋骨骨折护理手术配合PPT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</a:rPr>
              <a:t>CREATE TOGETHER</a:t>
            </a:r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DOCS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1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肋骨骨折概述及病因</a:t>
            </a:r>
            <a:endParaRPr/>
          </a:p>
        </p:txBody>
      </p:sp>
      <p:sp>
        <p:nvSpPr>
          <p:cNvPr id="132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33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肋骨骨折的定义</a:t>
                </a:r>
                <a:endParaRPr/>
              </a:p>
            </p:txBody>
          </p:sp>
          <p:sp>
            <p:nvSpPr>
              <p:cNvPr id="22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肋骨骨折是指肋骨完整性受到破坏，骨皮质断裂的一种病理状态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可以由外伤、疾病等多种原因引起</a:t>
                </a:r>
                <a:endParaRPr/>
              </a:p>
            </p:txBody>
          </p:sp>
          <p:sp>
            <p:nvSpPr>
              <p:cNvPr id="22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肋骨骨折的分类</a:t>
                </a:r>
                <a:endParaRPr/>
              </a:p>
            </p:txBody>
          </p:sp>
          <p:sp>
            <p:nvSpPr>
              <p:cNvPr id="23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根据骨折的数量和部位进行分类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单发骨折：仅有一根肋骨骨折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多发骨折：有多根肋骨骨折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连枷胸：多根肋骨骨折，局部胸壁失去稳定性，出现反常呼吸</a:t>
                </a:r>
                <a:endParaRPr/>
              </a:p>
            </p:txBody>
          </p:sp>
          <p:sp>
            <p:nvSpPr>
              <p:cNvPr id="23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肋骨骨折的定义与分类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肋骨骨折的病因及发病机制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肋骨骨折的病因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外伤：如交通事故、跌倒、拳击等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疾病：如骨质疏松、肿瘤侵蚀、感染等</a:t>
                </a:r>
                <a:endParaRPr/>
              </a:p>
            </p:txBody>
          </p:sp>
          <p:pic>
            <p:nvPicPr>
              <p:cNvPr id="24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肋骨骨折的发病机制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外伤性肋骨骨折：外力直接作用于肋骨，导致肋骨骨折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病理性肋骨骨折：疾病导致肋骨骨密度降低，易发生骨折</a:t>
                </a:r>
                <a:endParaRPr/>
              </a:p>
            </p:txBody>
          </p:sp>
          <p:pic>
            <p:nvPicPr>
              <p:cNvPr id="2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肋骨骨折的临床表现</a:t>
                </a:r>
                <a:endParaRPr/>
              </a:p>
            </p:txBody>
          </p:sp>
          <p:sp>
            <p:nvSpPr>
              <p:cNvPr id="25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疼痛：骨折部位出现剧烈疼痛，咳嗽、深呼吸时疼痛加剧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肿胀：骨折部位出现肿胀、淤血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呼吸困难：骨折导致胸廓稳定性下降，出现呼吸困难</a:t>
                </a:r>
                <a:endParaRPr/>
              </a:p>
            </p:txBody>
          </p:sp>
          <p:sp>
            <p:nvSpPr>
              <p:cNvPr id="25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肋骨骨折的诊断</a:t>
                </a:r>
                <a:endParaRPr/>
              </a:p>
            </p:txBody>
          </p:sp>
          <p:sp>
            <p:nvSpPr>
              <p:cNvPr id="26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临床表现：根据病史和临床表现进行初步诊断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影像学检查：如X光、CT等检查，明确骨折部位和程度</a:t>
                </a:r>
                <a:endParaRPr/>
              </a:p>
            </p:txBody>
          </p:sp>
          <p:sp>
            <p:nvSpPr>
              <p:cNvPr id="26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肋骨骨折的临床表现与诊断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肋骨骨折的护理评估</a:t>
            </a:r>
            <a:endParaRPr/>
          </a:p>
        </p:txBody>
      </p:sp>
      <p:sp>
        <p:nvSpPr>
          <p:cNvPr id="26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7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病人的基本信息与病史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7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基本信息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姓名、性别、年龄、联系方式等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住院号、病床号等</a:t>
                </a:r>
                <a:endParaRPr/>
              </a:p>
            </p:txBody>
          </p:sp>
          <p:pic>
            <p:nvPicPr>
              <p:cNvPr id="27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8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病史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发病时间、原因、过程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既往病史、家族史、过敏史等</a:t>
                </a:r>
                <a:endParaRPr/>
              </a:p>
            </p:txBody>
          </p:sp>
          <p:pic>
            <p:nvPicPr>
              <p:cNvPr id="28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病人的身体状况与生命体征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8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身体状况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意识状态、生命体征、皮肤状况等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呼吸、脉搏、血压等生命体征</a:t>
                </a:r>
                <a:endParaRPr/>
              </a:p>
            </p:txBody>
          </p:sp>
          <p:pic>
            <p:nvPicPr>
              <p:cNvPr id="29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9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9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骨折部位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骨折部位、数量、程度等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疼痛程度、肿胀、淤血等情况</a:t>
                </a:r>
                <a:endParaRPr/>
              </a:p>
            </p:txBody>
          </p:sp>
          <p:pic>
            <p:nvPicPr>
              <p:cNvPr id="29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心理状况</a:t>
                </a:r>
                <a:endParaRPr/>
              </a:p>
            </p:txBody>
          </p:sp>
          <p:sp>
            <p:nvSpPr>
              <p:cNvPr id="30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病人对骨折的认知、心理承受能力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是否存在焦虑、恐惧等情绪</a:t>
                </a:r>
                <a:endParaRPr/>
              </a:p>
            </p:txBody>
          </p:sp>
          <p:sp>
            <p:nvSpPr>
              <p:cNvPr id="30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需求</a:t>
                </a:r>
                <a:endParaRPr/>
              </a:p>
            </p:txBody>
          </p:sp>
          <p:sp>
            <p:nvSpPr>
              <p:cNvPr id="30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病人对疾病治疗、护理的需求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家庭、社会支持需求</a:t>
                </a:r>
                <a:endParaRPr/>
              </a:p>
            </p:txBody>
          </p:sp>
          <p:sp>
            <p:nvSpPr>
              <p:cNvPr id="31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病人的心理状况与需求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肋骨骨折的护理目标与措施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护理目标</a:t>
                </a:r>
                <a:endParaRPr/>
              </a:p>
            </p:txBody>
          </p:sp>
          <p:sp>
            <p:nvSpPr>
              <p:cNvPr id="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减轻疼痛，提高舒适度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保持呼吸通畅，预防并发症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促进骨折愈合，恢复功能</a:t>
                </a:r>
                <a:endParaRPr/>
              </a:p>
            </p:txBody>
          </p:sp>
          <p:sp>
            <p:nvSpPr>
              <p:cNvPr id="1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预期结果</a:t>
                </a:r>
                <a:endParaRPr/>
              </a:p>
            </p:txBody>
          </p:sp>
          <p:sp>
            <p:nvSpPr>
              <p:cNvPr id="2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病人疼痛缓解，舒适度提高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呼吸功能改善，无并发症发生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骨折愈合，生活能力恢复</a:t>
                </a:r>
                <a:endParaRPr/>
              </a:p>
            </p:txBody>
          </p:sp>
          <p:sp>
            <p:nvSpPr>
              <p:cNvPr id="2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护理目标与预期结果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疼痛管理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药物治疗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使用镇痛药物，如非甾体抗炎药、阿片类药物等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按医嘱给药，观察药物疗效和副作用</a:t>
                </a:r>
                <a:endParaRPr/>
              </a:p>
            </p:txBody>
          </p:sp>
          <p:pic>
            <p:nvPicPr>
              <p:cNvPr id="3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非药物治疗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采用物理疗法，如冷敷、热敷等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提供舒适的体位，减轻疼痛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给予心理支持，减轻焦虑、恐惧情绪</a:t>
                </a:r>
                <a:endParaRPr/>
              </a:p>
            </p:txBody>
          </p:sp>
          <p:pic>
            <p:nvPicPr>
              <p:cNvPr id="4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呼吸功能锻炼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呼吸功能锻炼的重要性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改善肺功能，预防肺部感染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提高胸廓稳定性，预防胸腔积液、肺不张等并发症</a:t>
                </a:r>
                <a:endParaRPr/>
              </a:p>
            </p:txBody>
          </p:sp>
          <p:pic>
            <p:nvPicPr>
              <p:cNvPr id="4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呼吸功能锻炼的方法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深呼吸练习：深吸气、慢呼气，每天进行数次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有效咳嗽练习：鼓励病人进行有效咳嗽，排出痰液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肺功能训练器练习：根据病人情况选择合适的肺功能训练器进行锻炼</a:t>
                </a:r>
                <a:endParaRPr/>
              </a:p>
            </p:txBody>
          </p:sp>
          <p:pic>
            <p:nvPicPr>
              <p:cNvPr id="5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https://d.book118.com/908101113042006037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肋骨骨折护理手术配合PPT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2024-09-17T01:01:53.742</cp:lastPrinted>
  <dcterms:created xsi:type="dcterms:W3CDTF">2024-09-16T17:01:53Z</dcterms:created>
  <dcterms:modified xsi:type="dcterms:W3CDTF">2024-09-16T17:01:55Z</dcterms:modified>
</cp:coreProperties>
</file>