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CAF96B-63A8-45C8-B715-C5FCAB8202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7D1372-0EF7-4EA1-B346-BE6C2DEBC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114431-19CA-4B5C-ACB1-5FB9492F6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EF76DD-ED9A-4060-8B8A-92182AF27B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9146D2-42F9-49A5-AA90-415C2878FE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D5A2AF-B55D-42D7-9978-66C4CC035F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DA0BC8-1D7A-4633-8399-9A361844CA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950394-8F5D-4697-91F9-D8CC5CAEFB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E9751D-A9D1-472D-B5E8-B3E71189C6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7CE4E7-4C6D-42E9-949C-D1B9329AB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8F742E-1AC1-4FBA-8E5F-8F7A6E1BA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0200400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《雷达接收机》PPT课件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雷达接收机概述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雷达接收机的主要部件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雷达接收机的性能参数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雷达接收机的应用场景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雷达接收机的发展趋势与挑战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雷达接收机概述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812" r="278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76" r="3257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雷达接收机是雷达系统的关键组成部分，负责接收和处理发射的电磁波信号，并从中提取目标信息。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雷达接收机的主要作用是检测、跟踪和识别目标，为雷达系统提供准确的目标位置、速度和距离等数据。</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雷达接收机的定义与作用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雷达接收机通过天线接收来自目标的反射电磁波信号。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信号接收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638" r="363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信号处理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58" r="12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数据输出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8418" r="2841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接收到的信号经过放大、滤波、混频等处理，提取出有用的目标信息。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处理后的数据通过数据总线或通信接口传输到雷达终端或其他系统进行进一步处理和应用。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雷达接收机的工作原理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330" r="1233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384" r="1438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可分为米波、厘米波、毫米波等不同频段的雷达接收机。</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按工作频段分类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可分为脉冲、连续波、调频连续波等不同体制的雷达接收机。</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按工作体制分类</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可分为单通道、多通道、全数字化等不同方式的雷达接收机。</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按接收方式分类</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可分为气象雷达、导航雷达、火控雷达等不同领域的雷达接收机。</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按应用领域分类</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雷达接收机的分类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雷达接收机的主要部件</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天线的作用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天线负责接收雷达发射的电磁波，并将其转换为电流信号，供后续处理使用。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天线的类型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常见的天线类型包括抛物面天线、阵列天线和相控阵天线等。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天线性能参数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天线性能参数包括增益、波束宽度、副瓣电平等，这些参数直接影响雷达的探测性能。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信号处理器性能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信号处理器性能参数包括动态范围、信噪比和失真等，这些参数直接影响雷达的检测精度和抗干扰能力。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信号处理器的功能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信号处理器负责对天线接收到的信号进行放大、滤波、混频和解调等处理，提取出目标回波信号。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信号处理算法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常见的信号处理算法包括脉冲压缩、动目标检测和恒虚警检测等。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信号处理器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频率综合器的作用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频率综合器负责产生雷达发射所需的微波信号，并确保雷达系统的频率稳定性和准确性。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频率综合技术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常见的频率综合技术包括锁相环、直接合成和频率倍增等。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频率综合器性能</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频率综合器性能参数包括相位噪声、杂散抑制和频率切换速度等，这些参数直接影响雷达的测距和测速精度。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频率综合器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接收机前端电路设计</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接收机前端电路设计需要考虑噪声系数、线性范围和稳定性等因素。</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接收机前端性能</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接收机前端性能参数包括灵敏度、动态范围和抗干扰能力等，这些参数直接影响雷达的探测距离和抗干扰能力。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接收机前端的作用</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接收机前端负责对天线接收到的微弱信号进行低噪声放大，并确保信号不失真地传输到后续处理单元。</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304" r="16304"/>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接收机前端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雷达接收机的性能参数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https://d.book118.com/908102004004006025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2024-09-01T10:15:37.429</cp:lastPrinted>
  <dcterms:created xsi:type="dcterms:W3CDTF">2024-09-01T02:15:37Z</dcterms:created>
  <dcterms:modified xsi:type="dcterms:W3CDTF">2024-09-01T02:15:39Z</dcterms:modified>
</cp:coreProperties>
</file>