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7C815-42FD-4002-93A4-67C267BC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C682B-C89C-48F6-AF16-53DEC6F2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DCCD6-7552-4382-88A4-9356DA87D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9AD61-593D-432B-A9F4-97149E91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A0AF0-02AC-424E-BDDA-1201966E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95D11-FE32-4E03-BC93-1943963A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99774-05AD-40C6-B8D4-155FAE37A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0AF29-DE41-4196-911C-044374F3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E6435-BCCD-4365-9715-2DD9FC81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E4DE4-9261-4708-95DE-9A66D3D79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C9E17-F66A-4ADC-902C-5D772E92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2011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糖原累积症护理措施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了解糖原累积症的定义、特性及临床表现，有助于更好地理解疾病对患者的身心影响。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糖原累积症是一组罕见的代谢性疾病，由于糖原代谢过程中的酶缺陷导致糖原在组织中异常累积。其临床表现多样，包括生长发育迟缓、肌肉无力、肝脾肿大等。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了解糖原累积症的成因和影响，有助于患者及家属更好地理解疾病的发展过程，并采取相应的护理措施。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糖原累积症的成因是基因突变导致糖原代谢过程中的酶缺陷，进而影响糖原的正常代谢。疾病的影响包括多系统损害，如肌肉、肝脏、心脏等，对患者的生活质量和生存期产生不良影响。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疾病成因与影响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50" b="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预防和控制糖原累积症的措施包括遗传咨询、产前诊断和早期治疗等，以降低疾病的发生率和减轻疾病的影响。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遗传咨询和产前诊断有助于识别高危家庭和胎儿，避免疾病的发生。早期治疗可以减轻疾病对患者的损害，提高患者的生活质量。此外，患者应定期接受医学检查和监测，以便及时发现和处理并发症。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根据糖原累积症的类型和程度，制定个性化的饮食计划，控制碳水化合物和糖分的摄入量，以减轻糖原在体内的累积。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确保摄入足够的蛋白质、脂肪、维生素和矿物质，以满足身体的营养需求。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避免一次性摄入过多的食物，以免加重糖原累积的症状。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避免过度进食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密切监测血糖水平，以便及时调整饮食和药物治疗。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16" b="114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鼓励患者进行适量的运动，如散步、游泳、瑜伽等，以促进糖原代谢和减少糖原累积。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避免剧烈运动或过度劳累，以免加重糖原累积的症状。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运动前的准备和注意事项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在运动前进行适当的热身活动，注意补充水分和能量，避免运动过程中出现低血糖等不良反应。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向患者和家庭成员普及糖原累积症的相关知识，提高他们对疾病的认识和理解。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建立积极的生活态度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鼓励患者保持积极向上的生活态度，积极参与社交活动，提高生活质量。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给予患者和家庭成员心理支持，帮助他们正确认识糖原累积症，减轻焦虑和恐惧情绪。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https://d.book118.com/908102011014006032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2024-09-09T08:21:15.401</cp:lastPrinted>
  <dcterms:created xsi:type="dcterms:W3CDTF">2024-09-09T00:21:15Z</dcterms:created>
  <dcterms:modified xsi:type="dcterms:W3CDTF">2024-09-09T00:21:17Z</dcterms:modified>
</cp:coreProperties>
</file>