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F2756-063E-4F1A-A3CA-05C41517F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04CCF-B6D8-46BE-B76F-D9C1A47D7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3BC3E-D9C8-4CFC-9B13-D60679393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890533-0C47-46D3-8A29-4E5AA0FF7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61765E-1D84-432C-AB3D-338ABE8B7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8F5A30-4296-4A7D-AC74-3BA670917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CA215A-AB40-4A27-8EB9-6F1186668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73DCCD-11FB-4604-9DD1-98A4B9F3B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3E248-6CA3-402A-845A-745F69B40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68587D-4335-4A27-9C75-8B33C2C53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84159-EDD7-4031-BDDD-A29BFCF90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02027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急诊科病人病情变化的观察评估与护理安全控制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急诊科病人病情变化观察评估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护理安全控制策略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急诊科护理团队建设与协作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急诊科护理安全与质量控制体系建设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急诊科护理安全文化培育与推广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48" b="171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提高急诊科医护人员对病人病情变化的敏感度和应对能力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保障急诊科病人在病情变化时的护理安全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促进急诊科医疗质量的提升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急诊科常见病人病情变化的观察与评估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医护人员培训与技能提升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护理安全控制策略与实践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急诊科护理安全管理的挑战与未来展望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急诊科病人病情变化观察评估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常规观察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通过定期巡视病人，观察其面色、呼吸、心率等生命体征的变化。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重点观察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针对病人病情不稳定或存在潜在风险的情况，进行更加频繁、细致的观察，如持续心电监护、血氧饱和度监测等。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特殊检查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根据病人病情需要，进行必要的特殊检查，如X线、CT、MRI等影像学检查，以及实验室检查等，以获取更准确的病情变化信息。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观察评估方法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7292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705053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37185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916941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包括体温、脉搏、呼吸、血压等指标，反映病人基本的生理状态。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观察病人神志是否清醒、反应是否灵敏，评估其神经系统功能状态。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疼痛程度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评估病人疼痛的部位、性质、程度等，了解其痛苦程度和病情进展情况。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尿量变化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观察病人尿量、颜色等变化，评估其肾功能和体液平衡状态。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观察评估指标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病情稳定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病人生命体征平稳，意识状态良好，疼痛程度减轻或消失，尿量正常，提示病情稳定。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病情加重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病人生命体征不稳定，意识状态恶化，疼痛程度加重，尿量减少或出现异常，提示病情加重，需要及时采取相应治疗措施。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潜在风险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病人存在潜在的风险因素，如高龄、基础疾病多、营养不良等，需要加强观察和护理，预防并发症的发生。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观察评估结果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护理安全控制策略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不良事件报告与处理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建立不良事件报告制度，鼓励护理人员积极上报不良事件，及时进行分析、整改和反馈。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建立健全护理安全管理制度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制定完善的护理安全管理制度和流程，明确各级护理人员职责，确保病人安全。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护理风险评估与预防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定期对急诊科病人进行护理风险评估，识别潜在的安全隐患，制定相应的预防措施。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21" b="92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74" b="28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护理安全培训与教育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护理安全知识培训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对急诊科护理人员进行定期的护理安全知识培训，提高其安全意识和应对能力。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急救技能培训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加强护理人员的急救技能培训，提高其应对突发事件的处置能力。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定期组织护理人员进行案例分析和经验分享，促进经验交流和共同提高。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严格执行查对制度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在急诊科病人接诊、治疗、护理等各个环节，严格执行查对制度，确保病人身份识别和诊疗的准确性。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加强用药安全管理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规范药品管理，确保药品使用安全；对病人进行用药指导和监督，避免用药错误和不良反应的发生。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强化感染防控措施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严格执行消毒隔离制度，加强手卫生和无菌操作管理，降低医院感染风险。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优化护理工作流程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优化急诊科护理工作流程，减少不必要的环节和等待时间，提高工作效率和病人满意度。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护理安全实践措施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https://d.book118.com/908102027106006036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2024-09-16T02:32:51.202</cp:lastPrinted>
  <dcterms:created xsi:type="dcterms:W3CDTF">2024-09-15T18:32:51Z</dcterms:created>
  <dcterms:modified xsi:type="dcterms:W3CDTF">2024-09-15T18:32:53Z</dcterms:modified>
</cp:coreProperties>
</file>