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44FA8-A0AC-4E36-9D1F-FE599414F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01248-97D1-4AC4-AA92-FCE7B30A2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670A5-52D8-49DC-9EED-9F1277127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EE78C-6437-4B28-A0CC-A4506407C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58278D-06C9-4E12-819E-D4037C6D5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170C9A-1F11-443C-BA52-205A87D3A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1245E-FBC5-49EE-ADD0-0AB4EF58F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DA1BE-16EA-46B6-B0F6-E7201D6D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84170-0160-4272-978D-D22CFBC1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40229-F135-4BB8-AAF6-EE47B2B55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C5916-2021-4966-B667-8C1375A5C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3002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2024年陶瓷行业公司转型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转型实施与推进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转型效果评估与优化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转型成功案例分析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当前陶瓷行业在全球范围内仍具有较大的市场份额，尤其在建筑、家居、工艺品等领域应用广泛。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然而，随着市场竞争加剧、环保政策趋严以及消费者需求的变化，陶瓷行业面临着巨大的挑战。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344" r="1134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陶瓷行业是一个历史悠久的传统产业，具有深厚的历史文化底蕴。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当前陶瓷行业概况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行业发展趋势与挑战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9478" r="947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随着全球环保意识的提高，陶瓷行业将面临更严格的环保法规和标准，推动企业加大环保投入。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陶瓷企业将面临更加激烈的市场竞争，需要加强国际合作，拓展海外市场。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新一代信息技术的发展将加速陶瓷行业的智能化进程，提高生产效率和产品质量。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消费者需求的多样化将促使陶瓷产品向个性化、定制化方向发展，满足不同消费者的个性化需求。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转型的必要性与紧迫性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随着消费者需求的变化和市场竞争的加剧，陶瓷企业需要加快转型以适应市场变化。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提高竞争力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通过转型，陶瓷企业可以提高生产效率、降低成本、提升产品质量，从而增强市场竞争力。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保护环境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面对日益严峻的环保法规和标准，陶瓷企业需要加大环保投入，推动绿色生产，保护环境。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拓展海外市场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全球化背景下，陶瓷企业需要加强国际合作，拓展海外市场，提升国际影响力。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转型战略与目标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转型战略制定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多元化战略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通过拓展产品线、开发新产品或进入新市场，实现业务的多元化，降低对单一产品的依赖。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品牌战略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强化品牌建设，提升品牌知名度和美誉度，以品牌优势获取市场份额。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技术创新战略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加大研发投入，推动产品和技术创新，提高核心竞争力。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转型目标设定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提高市场份额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通过优化产品结构、降低成本和提高效率，实现盈利能力的提升。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提升盈利能力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增强抗风险能力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通过多元化战略和品牌建设，提高公司对市场风险的抵御能力。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通过转型战略的实施，提高公司在行业中的市场份额和地位。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转型路径规划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根据公司转型战略的需要，调整组织架构，优化管理流程，提高运营效率。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供应链管理优化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优化供应商和物流体系，降低采购成本和库存成本，提高供应链整体效率。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人力资源优化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加强人才引进和培养，优化员工结构，提高员工素质和执行力。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市场营销策略调整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根据市场需求和竞争态势，调整市场营销策略，提升品牌知名度和市场占有率。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转型实施与推进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02" r="145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根据业务需求调整人力资源配置，优化人才结构，提高人才使用效率。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通过减少管理层级，提高决策效率和响应速度，使组织更加灵活和高效。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按照业务领域进行专业化分工，提高各部门的执行力和专业水平。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拓展新的业务领域和市场，降低对传统陶瓷市场的依赖。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提供个性化的定制服务，满足消费者多样化的需求。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与其他产业进行合作，开发新产品和服务，实现资源共享和优势互补。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https://d.book118.com/908103002003006031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2024-09-07T15:35:46.482</cp:lastPrinted>
  <dcterms:created xsi:type="dcterms:W3CDTF">2024-09-07T07:35:46Z</dcterms:created>
  <dcterms:modified xsi:type="dcterms:W3CDTF">2024-09-07T07:35:48Z</dcterms:modified>
</cp:coreProperties>
</file>