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C4FA-E1B6-439B-9DB2-5E396029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DA429-4643-46C8-A198-ECBBAEA78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2A073-3C86-4E8E-80C4-FC6C2242C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5E1D3-4907-4405-A21A-EB02C37BA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64589-6C8B-4605-9214-89C9B847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0FFA4-AFF6-435F-B750-27224743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FBF7F-0521-4A3F-8197-26EC19C83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1AA75-6CDA-4386-90BF-43CF4C65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730F7-BAB4-4DED-A87A-FA10F4A60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0C492-F2D8-4236-B30E-B0278D8C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26CDF-56A4-491D-99E4-F9B91594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304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培训加强员工对企业使命的理解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企业使命的定义与内涵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加强员工对企业使命理解的必要性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员工对企业使命理解的实践应用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通过培训使员工深入了解企业的使命、愿景和价值观，从而增强对企业的认同感和归属感。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提升员工对企业使命的认知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将企业使命融入到员工的日常工作中，提高员工工作的目的性和积极性，进而推动企业使命的实现。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推动企业使命的落实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随着企业规模的不断扩大和市场竞争的加剧，加强员工对企业使命的理解，有利于提升企业的整体竞争力和可持续发展能力。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适应企业发展的需要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企业使命是企业存在的根本原因和发展的终极目标，为员工提供了明确的方向指引。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明确企业发展方向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当员工深刻理解并认同企业的使命时，会更容易产生工作热情，积极投入工作，为企业的发展贡献力量。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激发员工工作热情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共同的企业使命能够将员工紧密团结在一起，形成强大的向心力和凝聚力，推动企业不断向前发展。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一个清晰、独特且富有感染力的企业使命，有助于提升企业在市场中的知名度和美誉度，吸引更多优秀人才和客户的关注。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提升企业品牌形象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企业使命的定义与内涵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企业使命是指企业存在的根本原因和追求的最高目标，它阐述了企业为何存在、为谁创造价值以及创造何种价值。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明确的企业使命能够激发员工的使命感，凝聚团队力量，引导企业战略制定和日常经营决策，是企业持续发展的基石。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企业使命的概念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企业使命应明确阐述企业为客户、员工、股东和社会创造的价值，体现企业的核心价值观和独特优势。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企业使命应明确企业的目标市场和客户群体，以及企业在市场中的定位和发展方向。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46" r="2204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企业使命应强调企业的社会责任和可持续发展目标，体现企业对环境、社会和治理的关注和承诺。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员工是企业使命的承载者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员工是企业使命的具体执行者，他们的行为和态度直接影响企业使命的实现。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企业使命激发员工使命感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明确的企业使命能够激发员工的使命感，让员工感受到工作的意义和价值，从而提高员工的工作积极性和忠诚度。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员工参与企业使命的制定和实现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员工应参与企业使命的制定和实现过程，他们的意见和建议能够为企业使命的完善提供有力支持。同时，员工的积极参与和贡献也是实现企业使命的关键因素之一。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企业使命与员工的关系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加强员工对企业使命理解的必要性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当员工深刻理解企业的使命，他们会更加明确自己的工作目标和意义，从而激发工作热情。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员工对企业使命的认同会转化为对企业的归属感和忠诚度，有助于降低员工流失率。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提高员工工作积极性和归属感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增强归属感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激发工作热情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员工对企业使命的理解有助于他们与企业的战略目标保持高度一致，从而推动企业整体目标的实现。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提升执行力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对企业使命的深入理解能够激发员工的责任感和使命感，进而提升他们的执行力和工作效率。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促进企业战略目标的实现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共同的企业使命能够强化员工的团队精神和协作意识，促进跨部门、跨层级的合作。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构建和谐企业文化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员工对企业使命的认同有助于构建和谐、积极的企业文化，为企业的长期发展奠定坚实基础。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增强企业内部凝聚力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https://d.book118.com/908103045052006025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2024-09-02T00:30:13.901</cp:lastPrinted>
  <dcterms:created xsi:type="dcterms:W3CDTF">2024-09-01T16:30:13Z</dcterms:created>
  <dcterms:modified xsi:type="dcterms:W3CDTF">2024-09-01T16:30:16Z</dcterms:modified>
</cp:coreProperties>
</file>