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E7C8A48-8CC6-47BC-9177-5B209D1B9F8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616AE-31D0-4DF8-9507-D9D1EE327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A1BBD-F4ED-4301-A601-D13D72363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8EC74-A13B-4864-A21F-9D4C9DB8D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F3489-7C02-4F98-A237-E8B6CEC99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D501E2-7E6E-40AD-8A8E-08B842463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5D356B-D404-42DB-A297-964508D0A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F24A20-72A1-42A4-9516-D7FA04041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D4FD2-B701-4DF1-B566-7B586DAAC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D2545-FA42-4BE8-A8C3-70972F448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E5688-E6D2-4D80-9310-9C8E410AA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CED56-64ED-4AAD-8BED-C12022A96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BB7D764-59F2-479A-A8A0-C49C04BB2C7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1A51891-C78C-4950-95E1-D03AC8483BA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0304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人际交往指导的班主任主题班会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人际交往的重要性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人际交往能力的培养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班主任的角色与责任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人际交往指导的班主任主题班会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案例分析与讨论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人际交往的重要性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人际交往的定义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际交往是指个体之间相互联系、相互作用的过程。在日常生活中，人际交往是我们与他人相处的重要方式，通过交流与沟通，实现情感交流和信息传递。人际交往能促进人际关系的建立，增进人与人之间的了解和信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人际交往的益处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在困难时期获得帮助和支持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与他人交流学习新知识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减轻焦虑和孤独感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解决冲突技巧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寻求妥协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人际关系处理技巧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情绪调节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人际交往的障碍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理解偏差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信息传递不清晰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人际交往指导的重要性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搭建师生桥梁，引导学生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班主任在人际交往中的作用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通过引导解决冲突，营造和谐氛围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班级和谐稳定的关键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培养学生的交往技巧和人格魅力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指导学生建立良好人际关系的必要性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人际交往指导的班主任主题班会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交往指导是班主任工作的重要方面，在主题班会中，班主任可以结合具体案例，引导学生掌握人际交往的技巧，帮助他们建立积极健康的人际关系。通过主题班会的开展，可以促进班级的团结，营造良好的班级氛围，提升学校教育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人际交往能力的培养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倾听与表达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倾听是有效沟通的基础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主动倾听的技巧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情绪控制对于维护关系至关重要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清晰表达意见和情感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有效表达的要点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人际关系的建立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尊重他人的空间和情感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社交技巧的培养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建立互信关系是关系稳定的基础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信任的建立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团队合作是人际关系的重要组成部分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合作与协调能力的培养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冲突处理与妥协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冲突是无法避免的，关键是如何处理冲突，妥协是解决冲突的有效方法。通过团队合作，可以更好地处理各种冲突，为人际交往打下良好的基础。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友善与善意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以善意对待他人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建立友好关系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诚实与正直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保持诚实和真诚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避免欺骗和虚伪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人际交往中的道德规范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尊重与信任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尊重他人的想法和意见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建立相互尊重的关系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人际交往能力的重要性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人际交往能力是现代社会必不可缺的一项能力，通过倾听与表达、人际关系的建立、冲突处理与妥协、以及道德规范的遵守，可以建立和谐的人际关系，提升团队合作效率。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班主任的角色与责任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班主任的人际交往技巧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在日常工作中需要建立师生间的信任关系，这是培养学生正向情感和行为的重要基础。同时，班主任也要具备解决学生之间矛盾的能力，促进班级氛围的和谐。开展团队合作活动则可以增强班级凝聚力，培养学生团队合作精神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班主任的情商管理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情绪稳定的重要性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处理学生情绪困扰的技巧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情商管理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帮助学生树立正确的情绪态度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https://d.book118.com/908103046010006050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人际交往指导的班主任主题班会</vt:lpstr>
      <vt:lpstr>目录</vt:lpstr>
      <vt:lpstr>第一章 人际交往的重要性</vt:lpstr>
      <vt:lpstr> </vt:lpstr>
      <vt:lpstr>人际交往的益处</vt:lpstr>
      <vt:lpstr>人际交往的障碍</vt:lpstr>
      <vt:lpstr>人际交往指导的重要性</vt:lpstr>
      <vt:lpstr>人际交往指导的班主任主题班会</vt:lpstr>
      <vt:lpstr>第2章 人际交往能力的培养</vt:lpstr>
      <vt:lpstr>倾听与表达</vt:lpstr>
      <vt:lpstr>人际关系的建立</vt:lpstr>
      <vt:lpstr>冲突处理与妥协</vt:lpstr>
      <vt:lpstr>人际交往中的道德规范</vt:lpstr>
      <vt:lpstr> </vt:lpstr>
      <vt:lpstr>第3章 班主任的角色与责任</vt:lpstr>
      <vt:lpstr> </vt:lpstr>
      <vt:lpstr>班主任的情商管理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2024-09-29T14:23:36.753</cp:lastPrinted>
  <dcterms:created xsi:type="dcterms:W3CDTF">2024-09-29T06:23:36Z</dcterms:created>
  <dcterms:modified xsi:type="dcterms:W3CDTF">2024-09-29T06:23:38Z</dcterms:modified>
</cp:coreProperties>
</file>