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D7180-B70C-432B-8BFF-496E7CEF9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35A2E-3F73-4AF0-A5F1-1188202BB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39FBA-3F82-4CED-B818-0052EA47A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BB6B4-B366-41D1-8FBF-1D157F255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CE56AD-C660-40FB-A5DE-E215EC53C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BDEE6-A709-42E6-9C2C-7B0393947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96A42D-C38B-48FE-B25C-DDA106DA0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CD8BB-84D7-44DA-B5BA-1B610ECB4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133B1-C9B5-4302-A96E-EAC17B024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C8FEA-2DCE-46E5-BB77-56CF9009D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E5AE2-B3D5-4A0C-B632-E0719689A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4033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妊娠恶阻的护理效果评价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妊娠恶阻是指孕妇在妊娠早期出现恶心、呕吐、头晕、厌食等症状的疾病。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恶心、呕吐、头晕、厌食、乏力、嗜睡等。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可能与内分泌、精神、营养、生活习惯等因素有关。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主要与孕妇体内激素水平变化、消化系统生理变化等因素有关。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根据孕妇的病史、症状和体征，结合必要的辅助检查结果进行诊断。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需与其他原因引起的呕吐、头晕等症状进行鉴别，如消化系统疾病、神经系统疾病等。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孕妇的生理评估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评估孕妇体重增长是否符合正常标准，判断胎儿发育状况。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定期监测孕妇血压，预防妊娠期高血压疾病。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监测孕妇血糖水平，预防妊娠期糖尿病。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定期监测胎儿胎心情况，评估胎儿健康状况。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体重变化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血压监测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血糖监测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胎心监测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观察孕妇的情绪变化，判断是否有焦虑、抑郁等情况。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评估孕妇的睡眠状况，判断是否影响胎儿发育。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了解孕妇的认知状况，判断是否需要进行心理干预。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孕妇的心理评估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评估家庭对孕妇的支持程度，判断是否需要提供额外支持。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了解孕妇的工作状况，判断是否需要调整工作安排。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评估孕妇的生活方式，判断是否需要进行健康指导。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家庭和社会环境评估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https://d.book118.com/908104033012006023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2024-08-29T11:05:02.312</cp:lastPrinted>
  <dcterms:created xsi:type="dcterms:W3CDTF">2024-08-29T03:05:02Z</dcterms:created>
  <dcterms:modified xsi:type="dcterms:W3CDTF">2024-08-29T03:05:04Z</dcterms:modified>
</cp:coreProperties>
</file>