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02052-2B8D-4E13-94FB-F69529C99D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AFB52B-7DDA-4645-A541-D71F707BA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C52C6-75A3-4F1F-AA11-026DDE3E07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A3A778-9939-495B-A719-55C11FEC76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75075F-8432-4018-AB16-827DD8FAF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03A2A5-AEEA-4335-A859-5E0DC70CC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8C2D6-D1FF-4AEC-AADF-C5B8BB13C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FA5DC-457A-443C-BDAE-CBE39687A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E033E-7816-4D84-9B68-6FB4D3ADB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09D7E4-AD19-48CF-962D-8965CCC12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3B659-2712-4BB3-A38E-1FC2EBFEC6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104060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Nursing English Lecture Competition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Competition Introduction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numbering English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Skills for Nursing English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 of Examples of Nursing English Lectures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Competition Summary and Outlook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Competition Introduction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l="232" r="232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767" b="767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2795" b="12795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Nursing English Lecture Competition was founded to promote nursing students' English language proficiency and public speaking skills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competition provides a platform for students to showcase their knowledge, skills, and presentation abilities, following a sense of competition and sourcing further learning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 aims to enhance students' confidence and ability to communicate effectively in English, which is critical for their future professional development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Competition background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enhance students' confidence and ability to communicate effectively in English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provide a platform for students to demonstrate their knowledge, skills, and presentation abilities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85" r="958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26" r="952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 improve nursing students' English language proficiency and public speaking skills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Purpose of the competition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Prizes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Format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Individual or team participation, with each team considering 2-3 members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Duration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Each presentation should be 10-15 minutes long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Evaluation criteria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Content, delivery, language proficiency, and origin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Open to all nursing students enrolled in higher education institutions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Elizability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Topic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Predetermined by the organizing committee, with options provided for each round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Awards and certificates will be presented to the top three competitors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Competition rules and procedures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knowledge of numbering English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Illness and symptoms terms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for example, "fever", "cough", "diarrhea", "shortness of bread", etc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Basic numbering terms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such as "invasive fusion", "blood pressure", "diagnosis", "injection", etc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Medical equipment terms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including "respirator", "fusion pump", "synthesis", "stethoscope", etc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numbering English vocabulary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26" r="2522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Greetings and introductions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Expressions used to greet patients and introduce oneself, such as "Good morning, I'm your number, let me introduce myself"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Inquiry and communication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Expressions used to ask about patients' conditions, such as "How are you feeling today?" or "Do you have any discomfort?"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Instruction and explanation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Expressions used to give instructions or explanations to patients, such as "Please take the medicine three times a day after meals" or "You need to rest in bed for a few days."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Common numbering English expressions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Greeting and inquiry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Dialogues used to greet patients and inquire about their conditions, such as "Good morning, I'm your nurse, how are you feeling today?" or "Do you have any discomfort?"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Instruction and explanation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Dialogues used to give instructions or explanations to patients, such as "Please take the medicine three times a day after meals" or "You need to rest in bed for a few days."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Discharge guidance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Dialogues used to provide discharge guidance to patients, such as "You have recovered and can be discharged now. Please take care of yourself and come back for a follow-up examination in one week."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Nursing English situational dialogue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Teaching Skills for Nursing English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https://d.book118.com/908104060012006044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2024-09-23T22:17:39.217</cp:lastPrinted>
  <dcterms:created xsi:type="dcterms:W3CDTF">2024-09-23T14:17:39Z</dcterms:created>
  <dcterms:modified xsi:type="dcterms:W3CDTF">2024-09-23T14:17:41Z</dcterms:modified>
</cp:coreProperties>
</file>