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3A11F-AF15-40DC-9895-26CAC8CE1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6DE2F-1731-478A-8C5F-FF9E54065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E7FE8-0FC7-4B3A-8263-BCE4D035A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080D8-40FE-492D-8F12-C90FFF7AA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702230-D122-4C5A-9A49-021DAF183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61015-9959-43EC-9DB2-1CFCB5534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085EC1-17B2-49D7-A9FE-49F647396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A041D-CDB6-458D-BE3D-4FAC0602C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D00838-F038-4753-97B2-34DF40747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99CB1-9E7C-456D-874F-B78E8773C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3C871-B302-4F66-AE53-13D609AB6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04067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Nursing English Teaching Competition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Competition Introduction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Basic knowledge of numbering English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Teaching Skills in Nursing English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 of Examples of Nursing English Teaching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 and Outlook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Competition Introduction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 nursing industry is an important pillar of the national economy, and the quality of nursing services is directly related to the health of the population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However, in the current nursing market, there is a layer of high quality nursing talents who have a good command of English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 order to improve the English proficiency of nursing talents and promote the internationalization of China's nursing industry, the Nursing English Teaching Competition was launched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Competition background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32" r="5332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To improve the English proficiency of nursing students and practitioners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To cultivate more high quality nursing talents who have a good command of English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To promote the internationalization of China's numbering industry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Purpose of the competition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Eligibility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Competition format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Evaluation criteria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Award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Competition rules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Nursing students and practitioners who are currently studying or working in China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Individual or team competition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Comprehensive evaluation of candidates' English proficiency, learning knowledge, teaching ability, communication skills, and other aspects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 top three candidates/teams will be awarded the title of "Excellent Nursing English Teacher/Team" and receive corresponding prices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Basic knowledge of numbering English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Nursing specific terms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Medical terms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Nursing English Terminology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These terms are used in the field of nursing to describe various aspects of patient care, such as procedures, equipment, and symptoms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Nurses need to understand and use medical terms to communicate effectively with other healthcare professionals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Instructions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Nurses give instructions to patients and families on how to perform cancer care tasks, such as taking medicine or changing around dressing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Requests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Nurses ask patients or family members to perform specific tasks, such as getting a blood pressure reading or assisting with a transfer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Common expressions in numbering English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88" r="249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Situation Dialogue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Nurses engage in conversation with patients, families, and other healthcare professionals in various situations, such as admitting a patient to the hospital or discussing discharge plans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Communication Skills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Nurses need to pose strong communication skills to effectively receive information and empathize with patients and families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Nursing English situational dialogue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Teaching Skills in Nursing English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 selection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Selecting relevant and up to date nursing English content that covers the essays of nursing practice, including patient assessment, medical administration, and communication skills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Curriculum development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Designing a structured current that ensures students gain a solid foundation in numbering English, progressively building their knowledge and skills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Integration of theory and practice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Balancing theoretical knowledge with practical application to ensure students can apply their learning to real world scenarios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Teaching content design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517739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Lectures and presentations: Using engaging speeches and presentations to deliver key information and concepts effectively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517739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Small group discussions: Encouraging students to engage in meaningful discussions to deep their understanding and explore different perspectives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404488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Simulations and role playing: Using simulations and role playing activities to provide students with practical experience in numbering English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404488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Mentoring and clinical placements: Integrating mentoring and clinical placements to provide students with real world learning opportunities and exposure to professional nursing practice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Teaching methods and techniques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https://d.book118.com/908104067012006044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2024-09-23T22:17:43.600</cp:lastPrinted>
  <dcterms:created xsi:type="dcterms:W3CDTF">2024-09-23T14:17:43Z</dcterms:created>
  <dcterms:modified xsi:type="dcterms:W3CDTF">2024-09-23T14:17:45Z</dcterms:modified>
</cp:coreProperties>
</file>