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988F10-B0F8-4507-8A68-AD11FE4E0A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088828-C970-4714-9EC7-29E810526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5A99F6-EDB1-43FD-A599-988BF5B7C8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84E99F-6A64-41A4-8DB7-4063210A9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BB0B5A-A631-4704-86C2-C976521BC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EB8A5F-46F3-47DE-9E0E-0BC5F8908E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E47EEF-A37C-4F10-A6DE-4B0A8DA724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56C71D-7C0A-428F-B5AD-FCC3A9B152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B1E896-1B64-42F7-89CC-8BEE2FF19D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A3D936-B1FE-4D62-A78D-5AC9154C12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88891D-BB2A-4B2A-AB08-AFE2F264D3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2.jpeg" /><Relationship Id="rId6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104115020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学校新年活动演讲稿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开场致辞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学校新年活动介绍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学生代表发言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教职工代表发言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家长代表发言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结束语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开场致辞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亲爱的师生们，欢迎大家参加本次新年活动，感谢大家抽出宝贵的时间共同庆祝新年的到来。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欢迎词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感谢各位老师、家长和同学们的参与和支持，正是因为你们的付出和努力，才让我们的学校更加美好。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感谢词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欢迎与感谢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回顾过去一年学校取得的成就和进步，以及同学们在学习、生活等方面的表现和收获。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展望未来一年学校的发展规划和目标，以及同学们在新的一年里可以取得更好的成绩和进步。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回顾与展望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展望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回顾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明确本次新年活动的目标和意义，希望通过这次活动能够激发同学们的热情和动力，为新的一年打下坚实的基础。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对同学们提出期望和要求，希望同学们在新的一年里能够树立正确的人生观、价值观和学习态度，不断追求进步和发展。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期望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目标与期望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学校新年活动介绍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迎接新的一年，共创美好未来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通过举办新年活动，弘扬中华传统文化，增进师生之间的感情，提高学校的凝聚力。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活动主题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XXXX年XX月XX日（星期X）下午XX点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学校体育馆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开场舞、校长致辞、文艺表演、互动环节、闭幕式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活动流程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活动安排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通过活动，让师生更加深入地了解中华传统文化，增强文化自信。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弘扬中华文化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增进师生感情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提高学校凝聚力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通过共同参与活动，加强师生之间的交流与沟通，增进彼此之间的了解与信任。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通过举办新年活动，让全校师生更加团结一心，共同为学校的发展而努力。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活动意义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学生代表发言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学生感言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表达对老师的敬意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对学校的感激之情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表达对未来的期望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学生感言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感谢学校提供的学习机会，让我们在知识的海洋中畅游，不断成长和进步。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感谢老师们辛勤的付出和无私的奉献，是他们用智慧点亮了我们前进的道路。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感谢学校为我们创造了一个良好的学习和生活环境，让我们在这里度过了美好的时光。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希望在新的一年里，我们能够继续努力，取得更好的成绩，为学校争光。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4303" b="1430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505" b="1505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学习心得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介绍自己在学习过程中总结出的有效学习方法，如分块学习、做笔记、复习等。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强调学习态度的重要性，呼吁同学们保持积极向上的心态，不怕困难，勇于挑战。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分享自己在学习过程中遇到的问题和解决方法，鼓励同学们相互学习，共同进步。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针对同学们在学习中可能遇到的问题，提出一些实用的建议和意见。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分享学习方法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强调学习态度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交流学习经验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提出学习建议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https://d.book118.com/908104115020006043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2024-09-22T14:27:53.940</cp:lastPrinted>
  <dcterms:created xsi:type="dcterms:W3CDTF">2024-09-22T06:27:53Z</dcterms:created>
  <dcterms:modified xsi:type="dcterms:W3CDTF">2024-09-22T06:27:56Z</dcterms:modified>
</cp:coreProperties>
</file>