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DA8FA-34FC-4E45-A520-49394073E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A728F-DDF4-4A92-903B-D2E2EA727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C9CFA-57C3-40CA-A1D8-1022FEB1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F9D18-6EF9-434F-9396-B47D3633A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299B1-E000-43D2-9C10-BB20A9A0E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617E7-249E-48DA-8489-2B616056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832F9-8047-4814-A641-F3AE532E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9FC81-1C3D-4D5C-9D52-8A90763E3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07259-E734-48AE-95F4-1277441CD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783F5-2206-4237-80D8-EDE8C653B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1A15E-FF8B-42BA-81A8-54D7E1CE9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4132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消防安全风险识别与防范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消防安全风险概述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消防安全管理制度与规范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消防安全培训与演练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消防安全风险概述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消防安全风险指的是在日常生活、工作中，由于火灾等消防安全因素可能导致的人身伤亡、财产损失等不良后果的可能性。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根据风险来源和性质，消防安全风险可分为人为因素风险、设备设施风险、环境因素风险和管理因素风险等。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火灾等消防安全事故往往造成人员伤亡，对生命安全构成严重威胁。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火灾可能导致重大财产损失，甚至影响社会稳定和经济发展。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各国都有相应的消防法律法规，要求相关单位和个人必须履行消防安全职责。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生命安全保障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财产安全保护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消防安全风险的重要性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通过识别和防范消防安全风险，可以有效降低火灾事故发生的概率。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及时消除火灾隐患，确保人们在日常生活和工作中的安全。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通过有效的风险管理措施，可以避免或减少因火灾造成的财产损失。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消防安全是社会公共安全的重要组成部分，对于维护社会稳定具有重要意义。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预防火灾事故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消防安全风险识别与防范的目的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采用问卷调查、专家访谈、历史数据分析等多种方式进行风险识别。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明确识别目标、收集相关信息、分析风险因素、确定风险等级。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如安全通道被占用、门锁闭塞等。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如灭火器过期、喷淋系统失效等。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包括电器短路、燃气泄漏、违规用火等。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表现为缺乏火灾应急演练、不会使用消防器材等。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安全出口不畅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消防设施缺损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人员安全意识不足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常见消防安全风险分析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1" b="35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保持客观公正，避免主观臆断。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结合实际情况，关注细节。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重视历史数据与经验教训的总结。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与相关部门和专家保持沟通与协作。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消防安全风险防范措施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制定消防安全管理制度，明确各级职责，确保消防安全工作的有效实施。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建立健全消防安全制度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定期开展消防安全宣传教育活动，提高员工的消防安全意识。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加强消防宣传教育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对单位内部的消防设施、器材进行定期检查，确保其完好有效。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及时发现并消除火灾隐患，如乱堆乱放易燃物品、随意丢弃烟蒂等。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消除火灾隐患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发生火灾时，立即启动应急预案，组织人员疏散和灭火。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拨打火警电话，向消防部门报警，请求救援。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在确保自身安全的前提下，组织人员使用灭火器等消防器材进行自救。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协助消防部门开展灭火救援工作，提供必要的支持和协助。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报警求助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组织自救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配合救援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对整改情况进行复查验收，确保问题得到彻底解决。同时，总结经验教训，完善消防安全管理制度和措施，防止类似问题再次发生。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分析火灾原因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对火灾原因进行深入分析，找出根本原因和直接原因。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针对火灾原因，制定具体的整改方案，明确整改措施、责任人和完成时限。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落实整改措施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按照整改方案要求，逐项落实整改措施，确保整改到位。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https://d.book118.com/908104132063006036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2024-09-15T19:33:02.931</cp:lastPrinted>
  <dcterms:created xsi:type="dcterms:W3CDTF">2024-09-15T11:33:02Z</dcterms:created>
  <dcterms:modified xsi:type="dcterms:W3CDTF">2024-09-15T11:33:04Z</dcterms:modified>
</cp:coreProperties>
</file>