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3431-A7FF-4661-96FA-A757F25E7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CA7A-C90F-4C70-9382-47C4211D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BEE9E-ABBF-444C-B17A-7A96C0149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129CF-8CB3-4715-AFF2-EF9A35C1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57354-8701-4505-95A7-AE39FFE93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9EB95-3975-4E7A-B105-ADFD4730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E05DB-AC22-429D-9660-68E2C8AD6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CAF71-878E-49BB-A4E8-537065631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DED51-AA05-4082-BE70-F4011C7B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8E078-F771-4532-95DE-40F82BE73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B3D4B-766A-4F48-A67F-BEA957847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510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格林巴利综合症护理PPT\n## 1.格林巴利综合症概述及病因\n### 1.1格林巴利综合症的定义与症状\n### 1.2格林巴利综合症的发病原因\n### 1.3格林巴利综合症的分类与分型\n## 2.格林巴利综合症诊断与治疗方法\n### 2.1格林巴利综合症的诊断标准\n### 2.2格林巴利综合症的治疗方法\n### 2.3格林巴利综合症的康复治疗\n## 3.格林巴利综合症护理的重要性\n### 3.1格林巴利综合症护理对患者康复的影响\n### 3.2格林巴利综合症护理与患者生活质量的关系\n### 3.3格林巴利综合症护理与患者心理状况的关系\n## 4.格林巴利综合症护理措施\n### 4.1格林巴利综合症患者的日常生活护理\n### 4.2格林巴利综合症患者的康复训练护理\n### 4.3格林巴利综合症患者的心理护理\n## 5.格林巴利综合症护理中的问题与解决方案\n### 5.1格林巴利综合症护理中遇到的问题\n### 5.2格林巴利综合症护理问题的解决方案\n### 5.3格林巴利综合症护理的实践经验与教训\n## 6.格林巴利综合症护理的未来展望\n### 6.1格林巴利综合症护理的发展趋势\n### 6.2格林巴利综合症护理的创新技术与方法\n### 6.3格林巴利综合症护理的未来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格林巴利综合症护理PPT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格林巴利综合症概述及病因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格林巴利综合症（Guillain-Barré Syndrome，简称GBS）是一种急性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主要侵犯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周围神经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，也可累及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中枢神经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病程呈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亚急性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，症状多在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2-4周内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达到高峰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格林巴利综合症的主要症状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：如四肢无力、肌肉萎缩、反射减弱等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感觉障碍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：如四肢麻木、刺痛感、烧灼感等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自主神经功能障碍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：如心动过速、血压不稳、出汗异常等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颅神经损害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：如面瘫、吞咽困难、视物模糊等</a:t>
            </a:r>
            <a:endParaRPr/>
          </a:p>
        </p:txBody>
      </p:sp>
      <p:cxnSp>
        <p:nvCxnSpPr>
          <p:cNvPr id="9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格林巴利综合症的发病原因尚不完全明确，可能与以下因素有关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肠道病毒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风疹病毒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免疫反应异常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自身免疫性疾病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疫苗接种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：有家族史的患者发病风险较高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气候变化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暴露于有毒物质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9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根据病程和症状，格林巴利综合症可分为以下几型</a:t>
                </a:r>
                <a:endParaRPr/>
              </a:p>
            </p:txBody>
          </p:sp>
          <p:sp>
            <p:nvSpPr>
              <p:cNvPr id="1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2-4周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内达到高峰，症状较重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亚急性型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4-8周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内达到高峰，症状较轻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，症状逐渐加重</a:t>
                </a:r>
                <a:endParaRPr/>
              </a:p>
            </p:txBody>
          </p:sp>
          <p:sp>
            <p:nvSpPr>
              <p:cNvPr id="1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根据受累神经的范围，格林巴利综合症可分为以下几型</a:t>
                </a:r>
                <a:endParaRPr/>
              </a:p>
            </p:txBody>
          </p:sp>
          <p:sp>
            <p:nvSpPr>
              <p:cNvPr id="1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轴索型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：主要侵犯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运动神经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，表现为四肢无力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脱髓鞘型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：主要侵犯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感觉神经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，表现为四肢麻木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：运动和感觉神经均受累，症状较重</a:t>
                </a:r>
                <a:endParaRPr/>
              </a:p>
            </p:txBody>
          </p:sp>
          <p:sp>
            <p:nvSpPr>
              <p:cNvPr id="1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格林巴利综合症的分类与分型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格林巴利综合症诊断与治疗方法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格林巴利综合症的诊断标准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格林巴利综合症的诊断主要依据以下几条标准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：发病前常有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疫苗接种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等诱因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：具备格林巴利综合症的主要症状，如运动障碍、感觉障碍等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：神经系统检查发现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颅神经损害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四肢无力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：脑脊液检查、神经电生理检查等可辅助诊断</a:t>
            </a:r>
            <a:endParaRPr/>
          </a:p>
        </p:txBody>
      </p:sp>
      <p:cxnSp>
        <p:nvCxnSpPr>
          <p:cNvPr id="12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格林巴利综合症的治疗主要包括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对症治疗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血浆置换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免疫球蛋白治疗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等，可减轻病情、缩短病程</a:t>
            </a:r>
            <a:endParaRPr/>
          </a:p>
        </p:txBody>
      </p:sp>
      <p:pic>
        <p:nvPicPr>
          <p:cNvPr id="13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格林巴利综合症康复治疗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格林巴利综合症的康复治疗主要包括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电刺激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等，可改善神经功能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运动训练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认知训练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等，可提高患者生活质量</a:t>
            </a:r>
            <a:endParaRPr/>
          </a:p>
        </p:txBody>
      </p:sp>
      <p:cxnSp>
        <p:nvCxnSpPr>
          <p:cNvPr id="13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格林巴利综合症护理的重要性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格林巴利综合症护理对患者康复的影响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格林巴利综合症护理对患者康复具有重要作用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降低并发症风险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肺部感染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：帮助患者恢复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生活自理能力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，重返社会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改善心理状况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：减轻患者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焦虑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抑郁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等心理问题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格林巴利综合症护理与患者生活质量的关系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良好的格林巴利综合症护理可显著提高患者生活质量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生活自理能力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：通过康复训练，帮助患者恢复日常生活能力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社会交往能力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：通过心理护理，帮助患者建立良好的人际关系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：通过心理护理，减轻患者焦虑、抑郁等心理问题</a:t>
            </a:r>
            <a:endParaRPr/>
          </a:p>
        </p:txBody>
      </p:sp>
      <p:pic>
        <p:nvPicPr>
          <p:cNvPr id="2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格林巴利综合症护理与患者心理状况的关系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格林巴利综合症护理对患者心理状况具有重要影响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心理支持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：通过心理护理，为患者提供情感支持和心理疏导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心理干预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：通过心理治疗，帮助患者调整心态，积极应对疾病</a:t>
            </a:r>
            <a:endParaRPr/>
          </a:p>
        </p:txBody>
      </p:sp>
      <p:cxnSp>
        <p:nvCxnSpPr>
          <p:cNvPr id="2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https://d.book118.com/908105105042006037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格林巴利综合症护理PPT</vt:lpstr>
      <vt:lpstr>格林巴利综合症概述及病因</vt:lpstr>
      <vt:lpstr>PowerPoint Presentation</vt:lpstr>
      <vt:lpstr>PowerPoint Presentation</vt:lpstr>
      <vt:lpstr>PowerPoint Presentation</vt:lpstr>
      <vt:lpstr>格林巴利综合症诊断与治疗方法</vt:lpstr>
      <vt:lpstr>PowerPoint Presentation</vt:lpstr>
      <vt:lpstr>PowerPoint Presentation</vt:lpstr>
      <vt:lpstr>PowerPoint Presentation</vt:lpstr>
      <vt:lpstr>格林巴利综合症护理的重要性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2024-09-17T01:04:40.468</cp:lastPrinted>
  <dcterms:created xsi:type="dcterms:W3CDTF">2024-09-16T17:04:40Z</dcterms:created>
  <dcterms:modified xsi:type="dcterms:W3CDTF">2024-09-16T17:04:42Z</dcterms:modified>
</cp:coreProperties>
</file>