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584A98-8F8B-4596-9794-7EAB596AE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A64E8B-24FE-4BA9-B785-C7343C5FD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333663-44B8-42FF-BEE0-81609A652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9CE1B2-7CFA-4597-9859-45F303B36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B19AFD-96BF-448A-B734-FB055E8C9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A40DFB-E3A8-4607-8974-3A4084A9A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FC2798-32AD-4B99-ADEF-7A887E113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5B3014-30D7-4E9B-828C-BF5F102DB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A29A3B-A849-419A-AB22-33B255463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A8B222-6A78-4BF8-AE1B-29FC2CB5B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2FCC3F-4801-4F3A-9A88-56EC96527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110111044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空调病的预防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lt1">
                  <a:lumMod val="65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什么是空调病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空调病的预防方法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空调病的治疗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空调病的预防与健康生活习惯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什么是空调病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536" r="2953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536" r="2953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空调病是由于长时间在空调环境下工作或生活，导致身体出现的一系列不适症状。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常见的症状包括头痛、头晕、乏力、关节疼痛、肌肉酸痛、上呼吸道感染等。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频繁进出空调房，人体难以适应温度变化，导致身体功能紊乱。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室内外温差大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000" r="11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空气干燥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292" r="14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微生物滋生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667" r="13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空调运行时通常会去除空气中的水分，导致室内空气干燥，影响人体呼吸系统和皮肤健康。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长时间使用空调且不进行清洁，容易滋生细菌、病毒等微生物，增加患病风险。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空调病的成因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长期处于空调环境下，人体的免疫力会降低，容易感染疾病。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083" r="110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8833" b="88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降低免疫力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空调的噪音和冷风可能影响人的睡眠质量，导致白天疲劳无力。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影响睡眠质量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对于患有呼吸道疾病的人来说，空调环境可能加重病情。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加重呼吸道疾病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空调病的影响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空调病的预防方法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5" r="325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106" r="3110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定期开窗通风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开窗通风的时间应选择在天气晴朗、空气质量良好的时候，每次通风时间建议在30分钟以上。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定期开窗通风可以保持室内空气流通，减少室内细菌和病毒的滋生，从而降低感染的风险。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合理设置空调温度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合理设置空调温度，避免室内外温差过大，有助于减少身体的不适感。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一般来说，室内温度应控制在24℃-26℃，湿度在50%-60%之间，这样可以保持人体舒适度，同时减少感冒和其他呼吸道疾病的发生。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63" r="185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长时间在低温环境下工作或生活容易导致身体适应不良，出现头痛、乏力、关节疼痛等症状。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如果需要长时间在低温环境下工作或生活，应适时休息，并注意保暖，避免身体受到寒冷的刺激。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避免长时间在低温环境下工作或生活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75" b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定期清洗空调滤网可以去除细菌、病毒和其他微生物，防止其滋生和传播。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建议每个月清洗一次空调滤网，如果空调使用频率较高，应适当增加清洗的频率。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定期清洗空调滤网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https://d.book118.com/908110111044006037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2024-09-17T02:39:50.695</cp:lastPrinted>
  <dcterms:created xsi:type="dcterms:W3CDTF">2024-09-16T18:39:50Z</dcterms:created>
  <dcterms:modified xsi:type="dcterms:W3CDTF">2024-09-16T18:39:52Z</dcterms:modified>
</cp:coreProperties>
</file>