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4CCAA1-2CCD-4D44-B3EE-3C29C2F4F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5C8B2-2F0D-4C37-B2CA-B12C5C5D0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89654-1D14-4157-A1A4-6381CFE02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9A06C-E498-4D44-A72B-7D201597F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07A670-8577-429C-919E-7EF33FB22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5C2B04-4F57-4AEC-87A2-3336E3C92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DCE6D5-CAA6-4B28-B3F6-423D6BE89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DFA9F7-478D-40EE-8ECE-2F067E98E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E6E2B-C5C8-40D4-814C-6DBBB0CA6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BFB4E-BDF4-4762-A5A2-9AE334844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DA2F71-DA3B-45F1-8679-BF508765B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10112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心路历程第二幕通用课件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心路历程第一幕内容回顾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心路历程第二幕内容介绍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心路历程第二幕案例分析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心路历程第二幕实践建议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心路历程第二幕总结与展望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208" b="1208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介绍心路历程第二幕的背景和意义，以及与第一幕的衔接。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明确本课件的学习目标和重点内容。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掌握心路历程第二幕的基本概念和理论框架。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探讨心路历程第二幕的案例分析和启示。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了解心路历程第二幕的实践应用和操作方法。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总结心路历程第二幕的经验教训和未来发展方向。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它涉及一系列复杂的心理过程，包括反思、认知、情感和行为等方面，最终帮助个体或团体实现自我认知、目标和价值的实现。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心路历程是一种个体或团体经历一系列内心活动、情感变化和认知转变的过程，旨在实现自我成长、发展和目标实现。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心路历程的定义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觉醒与探索阶段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意识到问题或需求，开始寻找解决方案和探索途径。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自我评估与目标设定阶段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评估自身优势和不足，设定目标和计划。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行动与学习阶段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采取行动，积累经验并学习新知识和技能。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反馈与调整阶段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根据反馈和效果调整行动和计划。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成果与分享阶段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实现目标并分享成果，为他人提供支持和帮助。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心路历程的阶段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个人因素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包括个体性格、价值观、动机和自我意识等，影响心路历程的方向和进程。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包括家庭、学校、社会和文化背景等，对个体心路历程产生深刻影响。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经历因素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包括成功和失败的经验、人际关系和情感支持等，对心路历程的成长和发展具有重要影响。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心路历程的影响因素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心路历程第一幕内容回顾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https://d.book118.com/908110112105006023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2024-08-30T09:18:39.564</cp:lastPrinted>
  <dcterms:created xsi:type="dcterms:W3CDTF">2024-08-30T01:18:39Z</dcterms:created>
  <dcterms:modified xsi:type="dcterms:W3CDTF">2024-08-30T01:18:41Z</dcterms:modified>
</cp:coreProperties>
</file>