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9C8511F-B926-435C-80B0-57337D6987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33689C7-CCBF-4C6E-9A61-A121CD1309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47C662F-D01F-4C24-87DD-D2CE7DBD9D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343195A-D6DA-4079-9B99-7902203198F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B305BB9-2097-4C82-B735-198AF1DCAED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B64D1F3-7E8B-4444-A102-F3A9307FC3C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ED68F1D-4A5C-43BF-ACCD-DC28A3D6DB9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D5C8996-3306-4C7D-86D9-DE81F10B715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6CB662C-5DB4-400C-BD41-892E8AA95B5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AB89BC1-1528-4156-9450-D828B69792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28CEC34-0CEE-40BA-A5D1-2F4F4EF94C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0811012400700603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1049867" y="5173998"/>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9867" y="4442659"/>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49867" y="1052928"/>
            <a:ext cx="10114374"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新生儿吞咽障碍康复训练</a:t>
            </a:r>
          </a:p>
        </p:txBody>
      </p:sp>
      <p:sp>
        <p:nvSpPr>
          <p:cNvPr id="5" name="TextBox 5"/>
          <p:cNvSpPr txBox="1"/>
          <p:nvPr/>
        </p:nvSpPr>
        <p:spPr>
          <a:xfrm>
            <a:off x="1515506" y="4498554"/>
            <a:ext cx="2798081"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a:t>
            </a:r>
          </a:p>
        </p:txBody>
      </p:sp>
      <p:sp>
        <p:nvSpPr>
          <p:cNvPr id="7" name="AutoShape 7"/>
          <p:cNvSpPr/>
          <p:nvPr/>
        </p:nvSpPr>
        <p:spPr>
          <a:xfrm>
            <a:off x="1049867" y="4442659"/>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049867" y="5173998"/>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诊断与评估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康复训练方法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家庭护理与支持</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康复效果与预后</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研究与展望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01</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引言</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新生儿吞咽障碍是指新生儿在摄取食物时，由于口腔、咽部或食管的结构或功能异常，导致食物不能顺利进入食管，从而引起喂养困难、营养不良、生长受限等一系列问题。</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新生儿吞咽障碍通常表现为吸吮无力、吞咽动作不协调、声音嘶哑、咳嗽、呼吸困难等症状。这些症状可能会随着年龄的增长而逐渐消失，但如果不及时干预和治疗，可能会对宝宝的生长发育产生长期影响。</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特征</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定义与特征</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新生儿吞咽障碍的发生率较高，据报道，早产儿吞咽障碍的发生率可高达40%左右。</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发生情况</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新生儿吞咽障碍可能导致喂养困难、营养不良、生长受限等问题，影响宝宝的正常生长发育。此外，长期吞咽障碍还可能引起其他并发症，如吸入性肺炎、呼吸困难等，对宝宝的健康产生严重影响。因此，及时发现和治疗新生儿吞咽障碍至关重要。</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影响</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发生率和影响</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02</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诊断与评估</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通过观察新生儿的进食过程，判断是否存在吞咽障碍。</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观察法</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仪器检查</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2500" r="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病史调查</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21875" r="218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使用专业仪器检查宝宝的咽喉部结构和功能，以确定是否存在异常。</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询问家长宝宝是否有相关病史，如早产、缺氧等，以评估吞咽障碍的风险。</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诊断方法</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根据宝宝的年龄和吞咽功能，使用专业的吞咽评估量表进行评估。</a:t>
            </a:r>
          </a:p>
        </p:txBody>
      </p:sp>
      <p:pic>
        <p:nvPicPr>
          <p:cNvPr id="5" name="Picture 5"/>
          <p:cNvPicPr>
            <a:picLocks noChangeAspect="1"/>
          </p:cNvPicPr>
          <p:nvPr/>
        </p:nvPicPr>
        <p:blipFill>
          <a:blip r:embed="rId2"/>
          <a:srcRect l="16667" r="16667"/>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吞咽评估量表</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通过X线或核磁共振等影像学检查，观察宝宝吞咽过程中的动态表现。</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吞咽造影检查</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通过电生理手段检测咽喉部肌肉的活动，评估吞咽功能。</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咽喉肌电图检查</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评估工具</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8950" b="28950"/>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诊断与评估的重要性</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早期发现</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通过诊断与评估，能够早期发现新生儿的吞咽障碍，及时采取干预措施，避免因延误治疗导致的并发症。</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制定康复计划</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准确的诊断与评估结果可以为康复师制定个性化的康复训练计划提供依据。</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监测康复效果</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定期进行诊断与评估，可以监测康复训练的效果，及时调整康复方案。</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03</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康复训练方法</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通过刺激宝宝的口腔和咽部，提高口腔感觉和运动能力，促进吞咽反射。</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口腔刺激法</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通过颈部肌肉的锻炼，增强宝宝的颈部稳定性和控制能力，有助于改善吞咽动作。</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颈部肌肉锻炼法</a:t>
            </a:r>
          </a:p>
        </p:txBody>
      </p:sp>
      <p:pic>
        <p:nvPicPr>
          <p:cNvPr id="10" name="Picture 10"/>
          <p:cNvPicPr>
            <a:picLocks noChangeAspect="1"/>
          </p:cNvPicPr>
          <p:nvPr/>
        </p:nvPicPr>
        <p:blipFill>
          <a:blip r:embed="rId3"/>
          <a:srcRect t="10864" b="10864"/>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t="11450" b="1145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通过训练宝宝的呼吸控制和呼吸协调，提高宝宝的呼吸功能，从而改善吞咽能力。</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呼吸训练法</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物理疗法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声音训练</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通过让宝宝模仿不同的声音和音调，刺激宝宝的听觉和语言能力，促进吞咽动作的协调性。</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口部运动训练</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通过指导宝宝进行口部运动，如张口、闭口、舌部运动等，提高口部肌肉的灵活性和协调性。</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语言理解训练</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通过与宝宝进行简单的语言交流和指令，帮助宝宝理解语言含义，促进吞咽动作的准确性。</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4648" r="14648"/>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rcRect l="26583" r="26583"/>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言语疗法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选择合适的食物和餐具</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根据宝宝的吞咽障碍程度，选择合适的食物和餐具，以降低食物在口腔内的残留和误吸。</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定期评估和调整</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定期评估宝宝的吞咽障碍程度和营养状况，及时调整康复训练计划和喂养方案，确保宝宝获得足够的营养支持。</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调整喂养姿势</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通过调整宝宝的喂养姿势，如半卧位、侧卧位等，减少喂养过程中误吸的风险。</a:t>
            </a:r>
          </a:p>
        </p:txBody>
      </p:sp>
      <p:pic>
        <p:nvPicPr>
          <p:cNvPr id="10" name="Picture 10"/>
          <p:cNvPicPr>
            <a:picLocks noChangeAspect="1"/>
          </p:cNvPicPr>
          <p:nvPr/>
        </p:nvPicPr>
        <p:blipFill>
          <a:blip r:embed="rId2"/>
          <a:srcRect l="14792" r="14792"/>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营养支持</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https://d.book118.com/908110124007006037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73</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2024-09-16T16:53:51.003</cp:lastPrinted>
  <dcterms:created xsi:type="dcterms:W3CDTF">2024-09-16T08:53:51Z</dcterms:created>
  <dcterms:modified xsi:type="dcterms:W3CDTF">2024-09-16T08:53:53Z</dcterms:modified>
</cp:coreProperties>
</file>