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E4D01-3B3E-4EA4-BE6F-98B46B8C4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3C4D0-F9C3-4B68-8681-42800949D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2A715-53FC-4CFC-8C70-949AF83B0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0B294-9975-4D8E-81A3-FB49ED866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E64194-CECA-4D24-90A2-93B06983F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CF50DE-E37B-4640-B54F-FC912FC8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23C9C9-D7B9-4076-A3DD-BD4D78F51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E9A21-9765-4CA0-9727-4C53C5892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2BD8C-8058-4630-9037-3667C94C8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8719A-1621-48AE-A601-E38A9DE3E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BDCD0-E0C9-4B1B-B025-15DE0F738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100404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潮服创业计划书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附录与参考资料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潮服市场趋势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随着时尚潮流的不断变化，潮服市场呈现出个性化、时尚化和品牌化的趋势。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潮服市场发展历程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从早期的街头文化到现在的多元化风格，潮服市场经历了不断的发展和演变。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潮服市场现状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市场规模不断扩大，品牌和产品类型日益丰富，消费者对潮服的品质和个性化需求越来越高。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潮服市场概述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以年轻人为主，特别是对时尚和潮流敏感的消费者。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以大城市和时尚热点地区为主，同时向周边地区辐射。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目标市场份额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在竞争激烈的市场中，寻求一定的市场份额，并不断提升品牌知名度和影响力。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消费者对潮服的需求多元化，包括款式、质量、品牌、价格等方面的需求。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消费者购买潮服时，通常会考虑品牌、价格、购买渠道、口碑等方面的因素。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消费者忠诚度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建立消费者忠诚度是潮服品牌发展的关键，需要不断提升产品质量和服务水平，以及加强与消费者的互动和沟通。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85" r="23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针对年轻人的时尚潮流服装品牌，注重个性表达和独特风格。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追求创新、独特的设计理念，注重面料选择和品质保证，强调舒适度和实用性。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16" r="88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聘请具有时尚敏感度和设计经验的设计师团队，紧跟国际潮流趋势，结合本土文化元素，打造独具特色的服装系列。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建立高效的产品开发流程，确保设计理念能够快速转化为实际产品，同时注重产品线的多样性和丰富性。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产品设计与开发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树立品牌形象，强调品牌价值观和文化内涵，通过品牌故事和形象代言人等方式提升品牌知名度和美誉度。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制定有针对性的市场推广策略，利用社交媒体、线上线下活动等多种渠道进行品牌宣传和产品推广，提高市场占有率和竞争力。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通过撰写时尚博客、发布潮流搭配、分享穿搭技巧等内容，吸引目标客户，提高用户粘性。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优化网站结构，提高关键词排名，增加网站流量，提高品牌曝光度。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利用微博、微信、抖音等社交媒体平台，发布时尚潮流资讯，与年轻人互动，提高品牌知名度。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线上营销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开设实体店铺，展示潮服产品，提供试穿体验，增强客户购买信心。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举办开业促销、节日促销等线下活动，吸引顾客进店体验，提高销售额。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与时尚博主、明星艺人等合作，举办时尚派对、潮流展览等活动，扩大品牌影响力。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线下营销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与其他时尚品牌、设计师、艺术家等合作，推出联名款潮服，拓展市场份额。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品牌联名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与音乐、电影、游戏等产业合作，推出跨界产品，扩大品牌影响力。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与时尚杂志、潮流媒体等合作，共同举办活动、推广品牌，实现资源共享。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联合营销与跨界合作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寻找具有竞争力的供应商，确保原材料的质量和价格具有优势。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与供应商建立长期合作关系，通过互利共赢的方式促进双方共同发展。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供应商选择与合作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根据市场需求和销售预测制定生产计划，确保产品供应的及时性和稳定性。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建立严格的质量管理体系，对生产过程进行全程监控，确保产品质量符合标准。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https://d.book118.com/908111004045006047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2024-09-28T14:32:17.923</cp:lastPrinted>
  <dcterms:created xsi:type="dcterms:W3CDTF">2024-09-28T06:32:17Z</dcterms:created>
  <dcterms:modified xsi:type="dcterms:W3CDTF">2024-09-28T06:32:19Z</dcterms:modified>
</cp:coreProperties>
</file>