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5A07D-08CD-40F1-BCE1-F27D5DB4B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41A2A-F441-4BF3-98E9-4030110B2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418CC-E4F3-4141-8236-82D946692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95E77-B99C-4FCB-B0D4-CB1824499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E3B70C-2366-4FDF-B957-3C9BE33CB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C8ABA4-7EC1-46E9-8B98-481662405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DDAE31-AF21-47A0-83EC-85DADB805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2C0CE-38E8-4449-9F1C-05AF5FC60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D63A8-E9F3-469E-B23D-0941A0EA4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7B69D-E2D9-4C24-80F7-BB462BA9B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86741-3A1A-4D37-8AAA-C35D61425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11031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养老护理公益课：关爱老人，共筑幸福家园\n## 1.养老护理行业现状及发展趋势分析\n### 1.1养老护理行业的市场需求及挑战\n### 1.2养老护理行业的发展前景及机遇\n### 1.3养老护理行业的创新与变革\n## 2.养老护理基础知识及技能介绍\n### 2.1养老护理的基本概念与原则\n### 2.2养老护理的基本技能与方法\n### 2.3养老护理的注意事项与安全风险\n## 3.养老护理服务需求评估与个性化护理计划制定\n### 3.1养老护理服务需求评估的重要性及方法\n### 3.2个性化养老护理计划的制定与实施\n### 3.3养老护理计划的调整与优化\n## 4.养老护理沟通技巧与心理关爱\n### 4.1养老护理沟通的基本原则与技巧\n### 4.2老年人的心理特点与需求分析\n### 4.3养老护理中的心理关爱与支持方法\n## 5.养老护理环境设计与设施配置\n### 5.1养老护理环境设计的重要性及原则\n### 5.2养老护理设施的配置与使用\n### 5.3养老护理环境的维护与管理\n## 6.养老护理职业道德与法律法规\n### 6.1养老护理职业道德的基本要求与规范\n### 6.2养老护理相关的法律法规与政策\n### 6.3养老护理行业的监管与自律\n## 7.养老护理公益课的实践与拓展\n### 7.1养老护理公益课的实践项目与活动\n### 7.2养老护理公益课的实践成果与经验分享\n### 7.3养老护理公益课的未来发展与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200"/>
              <a:t>养老护理公益课：关爱老人，共筑幸福家园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养老护理行业现状及发展趋势分析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人口老龄化导致养老护理需求增加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人口老龄化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趋势加剧，老年人口数量不断增加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家庭结构变化，传统家庭养老模式逐渐削弱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养老护理服务需求不断扩大，市场需求旺盛</a:t>
                </a:r>
                <a:endParaRPr/>
              </a:p>
            </p:txBody>
          </p:sp>
          <p:sp>
            <p:nvSpPr>
              <p:cNvPr id="27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养老护理行业面临的挑战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养老护理服务供给不足，难以满足市场需求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养老护理服务质量参差不齐，专业水平有待提高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养老护理行业人才短缺，队伍建设亟待加强</a:t>
                </a:r>
                <a:endParaRPr/>
              </a:p>
            </p:txBody>
          </p:sp>
          <p:sp>
            <p:nvSpPr>
              <p:cNvPr id="27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养老护理行业的发展机遇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政府对养老护理行业的扶持力度加大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养老护理服务市场规模不断扩大，发展潜力巨大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养老护理行业技术创新，提升服务质量和效率</a:t>
                </a:r>
                <a:endParaRPr/>
              </a:p>
            </p:txBody>
          </p:sp>
          <p:sp>
            <p:nvSpPr>
              <p:cNvPr id="28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养老护理行业的市场需求及挑战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养老护理行业的发展前景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养老护理服务需求将持续增长，市场前景广阔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养老护理行业将逐步向专业化、规范化发展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养老护理行业与医疗、康复、教育等多领域融合，拓展发展空间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养老护理行业的发展机遇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政策扶持：政府加大对养老护理行业的政策支持力度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市场需求：人口老龄化导致养老护理服务需求不断增加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技术进步：养老护理行业技术创新，提升服务质量和效率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养老护理行业的发展前景及机遇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养老护理行业的创新</a:t>
                </a:r>
                <a:endParaRPr/>
              </a:p>
            </p:txBody>
          </p:sp>
          <p:sp>
            <p:nvSpPr>
              <p:cNvPr id="3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养老护理服务模式创新，如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远程养老护理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智能养老护理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养老护理技术革新，如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康复机器人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智能监测设备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养老护理管理创新，如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互联网+养老护理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养老护理人才培养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养老护理行业的变革</a:t>
                </a:r>
                <a:endParaRPr/>
              </a:p>
            </p:txBody>
          </p:sp>
          <p:sp>
            <p:nvSpPr>
              <p:cNvPr id="3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养老护理行业标准化、规范化发展，提高服务质量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养老护理行业与医疗、康复、教育等多领域融合，拓展发展空间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养老护理行业人才培养模式改革，提升行业整体素质</a:t>
                </a:r>
                <a:endParaRPr/>
              </a:p>
            </p:txBody>
          </p:sp>
          <p:sp>
            <p:nvSpPr>
              <p:cNvPr id="3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养老护理行业的创新与变革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养老护理基础知识及技能介绍</a:t>
            </a:r>
            <a:endParaRPr/>
          </a:p>
        </p:txBody>
      </p:sp>
      <p:sp>
        <p:nvSpPr>
          <p:cNvPr id="32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2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养老护理的基本概念</a:t>
                </a:r>
                <a:endParaRPr/>
              </a:p>
            </p:txBody>
          </p:sp>
          <p:sp>
            <p:nvSpPr>
              <p:cNvPr id="3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养老护理：为老年人提供生活照料、康复护理、心理关爱等服务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养老护理服务：包括居家养老护理、社区养老护理、机构养老护理等多种形式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养老护理人员：为老年人提供养老护理服务的专业人员</a:t>
                </a:r>
                <a:endParaRPr/>
              </a:p>
            </p:txBody>
          </p:sp>
          <p:sp>
            <p:nvSpPr>
              <p:cNvPr id="3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养老护理的基本原则</a:t>
                </a:r>
                <a:endParaRPr/>
              </a:p>
            </p:txBody>
          </p:sp>
          <p:sp>
            <p:nvSpPr>
              <p:cNvPr id="3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以人为本：尊重老年人的尊严和权益，满足老年人的需求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全面关爱：关注老年人的生理、心理、社会等多方面需求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专业服务：提供规范化、专业化的养老护理服务</a:t>
                </a:r>
                <a:endParaRPr/>
              </a:p>
            </p:txBody>
          </p:sp>
          <p:sp>
            <p:nvSpPr>
              <p:cNvPr id="3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养老护理的基本概念与原则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养老护理的基本技能</a:t>
                </a:r>
                <a:endParaRPr/>
              </a:p>
            </p:txBody>
          </p:sp>
          <p:sp>
            <p:nvSpPr>
              <p:cNvPr id="3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生活照料：包括饮食、起居、清洁、排泄等方面的照料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康复护理：包括康复训练、药物治疗、心理康复等方面的护理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心理关爱：包括心理疏导、心理支持、心理干预等方面的关爱</a:t>
                </a:r>
                <a:endParaRPr/>
              </a:p>
            </p:txBody>
          </p:sp>
          <p:sp>
            <p:nvSpPr>
              <p:cNvPr id="3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养老护理的基本方法</a:t>
                </a:r>
                <a:endParaRPr/>
              </a:p>
            </p:txBody>
          </p:sp>
          <p:sp>
            <p:nvSpPr>
              <p:cNvPr id="3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观察评估：观察老年人的身体状况、心理状态、生活需求等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有效沟通：与老年人建立良好的沟通关系，了解老年人的需求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安全护理：确保老年人的生命安全，预防意外事故的发生</a:t>
                </a:r>
                <a:endParaRPr/>
              </a:p>
            </p:txBody>
          </p:sp>
          <p:sp>
            <p:nvSpPr>
              <p:cNvPr id="3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养老护理的基本技能与方法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养老护理的注意事项与安全风险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尊重老年人的意愿和选择，保护老年人的隐私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注意老年人的饮食、用药、活动等方面的安全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关注老年人的心理状态，提供心理关爱和支持</a:t>
                </a:r>
                <a:endParaRPr/>
              </a:p>
            </p:txBody>
          </p:sp>
          <p:pic>
            <p:nvPicPr>
              <p:cNvPr id="3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养老护理的安全风险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老年人的跌倒、坠床、走失等安全风险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老年人的疾病突发、并发症等医疗安全风险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老年人的心理问题、抑郁、焦虑等心理安全风险</a:t>
                </a:r>
                <a:endParaRPr/>
              </a:p>
            </p:txBody>
          </p:sp>
          <p:pic>
            <p:nvPicPr>
              <p:cNvPr id="3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养老护理服务需求评估与个性化护理计划制定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养老护理服务需求评估的重要性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为老年人提供个性化、针对性的养老护理服务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提高养老护理服务的质量和效率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有助于养老护理资源的合理分配和利用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养老护理服务需求评估的方法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观察评估：观察老年人的身体状况、心理状态、生活需求等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问卷调查：通过问卷调查了解老年人的需求和服务期望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专业评估：由专业人员进行综合评估，确定老年人的护理需求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养老护理服务需求评估的重要性及方法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个性化养老护理计划的制定与实施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个性化养老护理计划的制定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根据养老护理服务需求评估结果，制定个性化护理计划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考虑老年人的身体状况、心理状态、生活需求等因素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与老年人及其家属沟通，了解老年人的期望和需求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个性化养老护理计划的实施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按照护理计划提供养老护理服务，确保计划的落实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定期评估护理计划的效果，进行调整和优化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与老年人及其家属保持沟通，了解老年人的反馈和需求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养老护理计划的调整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根据老年人的身体状况、心理状态、生活需求等因素，适时调整护理计划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与老年人及其家属沟通，了解老年人的期望和需求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考虑养老护理服务资源的变动，调整护理计划的实施方式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养老护理计划的优化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通过数据分析，找出护理计划的优势和不足，进行优化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学习和借鉴先进的养老护理理念和方法，提升护理计划的水平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建立健全养老护理服务质量监控体系，确保护理计划的实施效果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养老护理计划的调整与优化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养老护理沟通技巧与心理关爱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养老护理沟通的基本原则</a:t>
                </a:r>
                <a:endParaRPr/>
              </a:p>
            </p:txBody>
          </p:sp>
          <p:sp>
            <p:nvSpPr>
              <p:cNvPr id="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尊重老年人，保护老年人的隐私和尊严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倾听老年人的观点和需求，建立良好的沟通关系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保持耐心和同理心，关注老年人的心理状态</a:t>
                </a:r>
                <a:endParaRPr/>
              </a:p>
            </p:txBody>
          </p:sp>
          <p:sp>
            <p:nvSpPr>
              <p:cNvPr id="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养老护理沟通的技巧</a:t>
                </a:r>
                <a:endParaRPr/>
              </a:p>
            </p:txBody>
          </p:sp>
          <p:sp>
            <p:nvSpPr>
              <p:cNvPr id="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使用简单、易懂的语言，避免使用专业术语和复杂的表达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给予老年人充分的关注和鼓励，增强老年人的自信心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注意非言语沟通，如肢体语言、面部表情等，传达关爱和支持</a:t>
                </a:r>
                <a:endParaRPr/>
              </a:p>
            </p:txBody>
          </p:sp>
          <p:sp>
            <p:nvSpPr>
              <p:cNvPr id="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养老护理沟通的基本原则与技巧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https://d.book118.com/908111031005006036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养老护理公益课：关爱老人，共筑幸福家园</vt:lpstr>
      <vt:lpstr>养老护理行业现状及发展趋势分析</vt:lpstr>
      <vt:lpstr>PowerPoint Presentation</vt:lpstr>
      <vt:lpstr>PowerPoint Presentation</vt:lpstr>
      <vt:lpstr>PowerPoint Presentation</vt:lpstr>
      <vt:lpstr>养老护理基础知识及技能介绍</vt:lpstr>
      <vt:lpstr>PowerPoint Presentation</vt:lpstr>
      <vt:lpstr>PowerPoint Presentation</vt:lpstr>
      <vt:lpstr>PowerPoint Presentation</vt:lpstr>
      <vt:lpstr>养老护理服务需求评估与个性化护理计划制定</vt:lpstr>
      <vt:lpstr>PowerPoint Presentation</vt:lpstr>
      <vt:lpstr>PowerPoint Presentation</vt:lpstr>
      <vt:lpstr>PowerPoint Presentation</vt:lpstr>
      <vt:lpstr>养老护理沟通技巧与心理关爱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2024-09-15T02:28:44.429</cp:lastPrinted>
  <dcterms:created xsi:type="dcterms:W3CDTF">2024-09-14T18:28:44Z</dcterms:created>
  <dcterms:modified xsi:type="dcterms:W3CDTF">2024-09-14T18:28:46Z</dcterms:modified>
</cp:coreProperties>
</file>