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ECD7F-DBFD-4368-8F82-433F08F2F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4E091-DFBC-4CF2-8381-A5BEFD30B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2DEE3-AFBF-4CA3-BF15-3CEC8C7E8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3E634-C4DF-44A8-9AC0-A393DA577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BEF529-A64A-4FC0-92DA-976DD378C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83D08-B83B-4748-B6EB-2377A480C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E1B6D7-379F-4ECB-8C80-E2B9504C8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9F954-6FA0-40AB-AE7C-281337904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DD96C-7B54-4CE4-BB5C-682F34284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B4F79-584D-4489-B26B-7E9C6A532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C7D4D-5424-4D05-A0CA-6C9C1AD27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12047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新生儿护理保健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新生儿心理发展及教育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新生儿护理常见问题及解答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新生儿体温调节中枢尚未发育完全，需要注意保暖，避免体温过高或过低。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新生儿消化系统较为脆弱，需要注意喂养姿势、奶量和速度，避免溢乳和吐奶。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新生儿呼吸浅快而不规则，需要注意观察呼吸频率和节律，防止窒息和呼吸窘迫综合征。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新生儿在出生后的头几个月里，身体和器官会迅速发育。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睡眠周期短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新生儿睡眠周期较短，需要建立规律的睡眠习惯。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敏感易受外界刺激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新生儿对外界刺激较为敏感，需要提供舒适、安静的环境。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维生素D补充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新生儿需要适量补充维生素D，以促进骨骼发育。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新生儿需要母乳喂养，以获取充足的营养和免疫保护。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铁质补充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对于早产儿和低出生体重儿，需要在医生指导下补充铁质。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母乳是新生儿最佳的食品，含有丰富的营养和免疫物质，有助于宝宝的生长和发育。在喂养时，要确保宝宝的姿势正确，每次哺乳后要将宝宝竖抱一段时间，避免溢奶。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如果无法实现母乳喂养，可以使用配方奶进行人工喂养。在喂养时，要按照说明书上的比例配制奶液，注意奶瓶和奶嘴的清洁卫生。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喂养频率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新生儿的胃容量较小，需要频繁进食。一般来说，新生儿每天需要进食8-12次，每次的进食量根据宝宝的体重和活动量而定。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85" r="24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6094" r="160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099" b="110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新生儿需要一个安静、舒适、温暖的睡眠环境。室温应保持在20-24℃，湿度保持在50%-60%。同时要避免强光和噪音的干扰。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睡眠姿势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新生儿的睡眠姿势应该以仰卧位为主，这样可以减少婴儿猝死综合征的风险。在宝宝清醒时，可以适当地进行俯卧练习。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新生儿每天需要睡16-20小时，其中白天和晚上的睡眠时间相当。如果宝宝睡眠不足或过多，应该及时咨询医生。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新生儿口腔黏膜娇嫩，容易感染。在喂奶后可以适当地喂一些温开水，清洁口腔。如果发现口腔感染，应该及时就医。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新生儿皮肤娇嫩，容易受伤。应该使用温和的婴儿沐浴露和洗发水清洗皮肤，并保持皮肤干燥。同时要避免使用化学成分过多的护肤品。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新生儿脐带未脱落前，应该保持干燥和清洁。在洗澡时尽量避免打湿脐带，每天可以用碘伏消毒脐带及其周围皮肤。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新生儿的体温调节中枢发育不完全，容易受到外界环境的影响。应该根据宝宝的体重和活动量来调节室温，并保持室内空气流通。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新生儿穿着应该适中，不要过多或过少。在选择衣服时，应该选择纯棉、柔软、无刺激的衣服，并避免使用化纤类材料。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穿着适当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如果需要在寒冷季节为新生儿保暖，可以使用热水袋。但要注意水温不宜过高，一般在40℃左右即可，并避免直接接触宝宝的皮肤。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热水袋的使用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https://d.book118.com/908112047141006037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2024-09-18T01:22:23.760</cp:lastPrinted>
  <dcterms:created xsi:type="dcterms:W3CDTF">2024-09-17T17:22:23Z</dcterms:created>
  <dcterms:modified xsi:type="dcterms:W3CDTF">2024-09-17T17:22:25Z</dcterms:modified>
</cp:coreProperties>
</file>