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E3913-6B33-46E3-A954-0EDB3C270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84B31-0F60-424E-ACA1-80CEB4652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154B1-9286-4914-87E9-97F99C95A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0B8B4-892C-4DAE-9A84-78608D4AC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1D10F4-8A23-4F9C-ACDC-574E97BB9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8A11EF-FAA5-4A16-B2E2-648B6E278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4CC843-B34D-434C-8159-E2A3A621A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D6636-C532-4560-ACBE-B2D3D2F0D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B6329-5C66-4404-BE89-93473F289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C8F5F-D814-4260-A69F-6C5220451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7D8D0-B632-4D86-BBA0-3612B9E6D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13044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垃圾分类与可循环经济发展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可循环经济发展战略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垃圾分类技术与方法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垃圾分类与可循环经济关系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指按照垃圾的成分、属性、利用价值、对环境影响及现有处理方式，将其分离成不同类别，以实现资源化、减量化和无害化的过程。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减少污染、节约资源、促进可持续发展。通过分类投放和分类处理，提高垃圾回收利用率，降低处理成本，减轻环境压力。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67" r="18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近年来，我国加速推进垃圾分类制度，多个城市已实施生活垃圾强制分类。但仍存在分类标准不统一、居民参与度不高等问题。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许多发达国家已建立完善的垃圾分类体系，通过法律、经济等手段引导居民参与。分类标准细致，回收利用率高。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垃圾分类的挑战与机遇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居民习惯难以改变、分类标准复杂、处理设施不足等。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政策推动、技术进步、市场参与等。随着环保意识的提高和技术的进步，垃圾分类产业将迎来更大的发展空间。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可循环经济发展战略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通过优化资源配置，提高资源利用效率，减少资源浪费。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资源高效利用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" r="12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通过改进生产工艺、提高产品质量和使用寿命等方式，减少废弃物的产生。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废弃物减量化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将废弃物转化为可再利用的资源，实现资源的循环利用。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废弃物资源化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可循环经济理念及内涵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制定相关法律法规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国家出台一系列法律法规，明确各方责任，推动可循环经济的发展。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提供财政支持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国家设立专项资金，支持可循环经济的研发、示范和推广。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实施税收优惠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对符合可循环经济要求的企业和产品，给予税收优惠政策。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国家政策支持与推动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加强合作与交流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企业间加强合作与交流，共同推动可循环经济的发展。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企业加大科技投入，研发具有自主知识产权的可循环技术，提高资源利用效率。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企业积极履行社会责任，推广可循环经济理念，参与公益事业。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企业参与和社会责任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垃圾分类技术与方法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家庭源头分类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通过宣传教育，引导居民在家庭中将垃圾按照可回收物、有害垃圾、湿垃圾和干垃圾等类别进行分类投放。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单位源头分类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在机关、学校、企事业单位等场所设置分类收集容器，实施垃圾分类投放和收集。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公共场所分类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在公共场所如公园、广场、商业区等设置分类收集设施，方便市民进行垃圾分类投放。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建立有害垃圾收集、运输和处理系统，采用安全无害的处理方式，防止对环境和人体健康造成危害。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采用焚烧、填埋等技术对干垃圾进行处理，同时加强尾气净化和渗滤液处理，减少对环境的污染。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通过生物处理、堆肥发酵等技术，将湿垃圾转化为有机肥料或生物燃料等资源。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可回收物回收处理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通过专业的回收处理企业，对可回收物进行收集、分类、加工和处理，实现资源再利用。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专业回收处理技术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https://d.book118.com/908113044014006032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2024-09-09T08:24:42.666</cp:lastPrinted>
  <dcterms:created xsi:type="dcterms:W3CDTF">2024-09-09T00:24:42Z</dcterms:created>
  <dcterms:modified xsi:type="dcterms:W3CDTF">2024-09-09T00:24:44Z</dcterms:modified>
</cp:coreProperties>
</file>