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E04CD-EE01-46C5-A0C6-E5DC45EA6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E9D434-FD86-4026-BF30-1EBB27E57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586B9-1D5C-4EEC-95E1-A6FE05C90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5BCF5A-DBD2-4044-B54D-710096116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60FD3B-05FB-4423-9B42-0387EE311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A6C181-DF7D-4126-B421-DC8FD34A3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388EE5-C982-4054-A6B9-CD4A0DFDA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2022FB-F37C-43B8-B586-A97C17F69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10A41D-2B3E-4D2A-BCEB-7CE40409F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46687-0EAA-4240-B033-EFD678076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9751B-D3F7-440E-BDE5-60FDC1AF7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13050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年中国零售业市场前景分析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线下零售市场前景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供应链创新与物流效率提升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数字化转型与科技创新驱动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政策环境及法规影响因素分析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零售业市场概述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中国零售业市场规模庞大，已经成为全球最大的零售市场之一。随着消费升级和新兴技术的发展，市场规模仍将持续扩大。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近年来，中国零售业市场保持稳健增长，增长率高于全球平均水平。未来几年，随着新兴市场的崛起和消费者需求的多样化，增长率有望进一步提升。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消费者行为变化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年轻消费者成为消费主力军，他们更加注重品牌、时尚和潮流，对新兴技术和新兴业态的接受度更高。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消费者群体变化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消费者越来越注重品质、服务和体验，对产品的个性化、差异化和创新性要求更高。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消费观念转变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随着互联网和移动互联网的普及，消费者购物方式发生深刻变革，线上购物成为主流，同时线下体验店、无人便利店等新型零售业态不断涌现。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购物方式变革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中国零售业市场竞争激烈，国内外大型零售企业、电商平台和创新型零售企业共同竞争。未来，竞争将更加聚焦于品质、服务、体验和供应链等方面。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国内大型零售企业如华润万家、大润发等；电商平台如阿里巴巴、京东等；创新型零售企业如盒马鲜生、每日优鲜等。此外，国际零售巨头如沃尔玛、家乐福等也在中国市场占据一定份额。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多元化与个性化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电商平台将更加注重商品和服务的多元化和个性化，以满足消费者日益多样化的需求。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智能化与数据驱动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利用人工智能、大数据等先进技术，电商平台将实现更精准的用户画像和个性化推荐，提高购物体验。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电商平台将加速与线下实体店的融合，打造线上线下一体化的购物体验。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电商平台发展趋势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借助社交媒体平台，社交电商将实现更广泛的用户覆盖和更高效的营销推广，推动线上零售市场的发展。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直播电商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直播电商通过直播形式展示商品，实现与消费者的实时互动，提高购买转化率，为线上零售市场带来新的增长点。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社交电商与直播电商机遇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国家政策鼓励跨境电商发展，将为跨境电商市场提供更多的机遇和便利。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随着消费者对于品质和品牌的需求升级，跨境电商将提供更多样化的海外商品选择。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物流及支付体系完善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物流和支付体系的不断完善将为跨境电商提供更加便捷的服务支持，推动市场发展。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跨境电商市场潜力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线下零售市场前景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数字化改造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实体店通过引入数字化技术，如移动支付、智能导购、数据分析等，提升运营效率与顾客体验。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构建全渠道零售模式，实现线上线下无缝对接，满足消费者多元化购物需求。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个性化定制服务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实体店可借助大数据、人工智能等技术，为消费者提供个性化商品推荐和定制服务。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实体店转型升级策略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通过场景设计、互动环节等，营造具有吸引力的消费环境。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打造沉浸式体验空间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举办各类活动、提供互动游戏等，增强消费者与品牌的互动与参与感。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增强互动与参与感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与其他产业或品牌进行跨界合作，创造新的消费体验与商业模式。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跨界合作与创新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体验式消费与场景化营销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根据社区人口结构、消费习惯等，合理规划商业设施布局，满足居民日常消费需求。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社区商业布局优化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通过连锁化经营、品牌化运作等方式，提高便利店整体竞争力和市场份额。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便利店连锁化经营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针对目标客群需求，提供便捷、个性化的服务与产品，如生鲜食品、即食商品等。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创新服务与产品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社区商业及便利店发展机遇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供应链创新与物流效率提升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https://d.book118.com/908113050014006032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2024-09-09T08:24:44.456</cp:lastPrinted>
  <dcterms:created xsi:type="dcterms:W3CDTF">2024-09-09T00:24:44Z</dcterms:created>
  <dcterms:modified xsi:type="dcterms:W3CDTF">2024-09-09T00:24:46Z</dcterms:modified>
</cp:coreProperties>
</file>