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386F1-5C51-46EE-AE75-70DBD863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77A53-F8B1-4A0B-B2A1-63EFCE521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6D28-87A4-4A90-B6AD-0A2DF8FAE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4934D-E1EC-4453-9AB0-0A64D2AFF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78C9E-F6C4-4CC8-AC85-290AC2F9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98D18-6916-45DA-BC84-D5BD8CA8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2FC5B-D1BE-4FA0-BCA9-DB516F919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AB159-DC1D-451A-AD7B-39B45E328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DC4B0-D591-4960-A66F-49BB2203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D7DFC-098C-491C-A9C9-CA240CA9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4F075-BB70-41AB-86FE-C1FA34EB4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3101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培训医护人员应对突发事件挑战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突发事件概述与医护人员角色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应急准备与预案制定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技能培训与演练实施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心理干预与支持体系建设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信息沟通与报告机制完善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总结回顾与持续改进计划制定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突发事件概述与医护人员角色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突发事件是指突然发生，造成或者可能造成严重社会危害，需要采取应急处置措施予以应对的自然灾害、事故灾难、公共卫生事件和社会安全事件。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根据突发事件的性质、危害程度、可控性和影响范围等因素，可分为特别重大、重大、较大和一般四级。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在突发事件中，医护人员的首要职责是救治伤员，包括现场急救、转运伤员、提供医疗救治等。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救治伤员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在公共卫生事件中，医护人员需要参与疫情的防控工作，包括疫苗接种、疫情监测、流行病学调查等。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防控疫情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417" b="14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医护人员还需要为受灾人群提供心理援助，帮助他们缓解紧张情绪、减轻心理压力。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心理援助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医护人员在应急响应中职责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50" b="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58" b="112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法律法规与伦理要求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医护人员在应对突发事件时，必须遵守国家相关法律法规和卫生行政部门的规定，确保救治工作的合法性和规范性。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在救治过程中，医护人员应尊重患者的知情权、同意权和隐私权等合法权益，保障患者的尊严和安全。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坚守职业道德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医护人员应坚守职业道德和职业操守，发扬人道主义精神，尽职尽责地为患者提供优质的医疗服务。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应急准备与预案制定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包括地震、洪水、台风等不可抗力事件，可能导致医疗设施损坏、人员伤亡。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如疫情爆发、食物中毒等，需要医护人员迅速响应、控制事态发展。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涉及恐怖袭击、暴力事件等，医护人员需参与救治受伤人员。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了解可能面临突发事件类型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识别潜在风险，建立预警机制，以便及时启动应急响应。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设立应急指挥部，明确各成员职责，确保快速响应和高效协作。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应急组织架构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制定针对不同事件的处置流程，包括伤员救治、感染控制、心理干预等。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处置流程与规范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制定针对性应急预案和流程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人力资源调配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合理安排医护人员值班和备勤，确保足够的人力资源应对突发事件。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提前储备必要的医疗物资，如药品、医疗器械、防护用品等。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与相关部门和机构建立合作关系，实现资源共享和协同应对。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资源储备和调配策略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技能培训与演练实施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灾难医学知识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医护人员应了解灾难医学的基本原则和处置方法，包括检伤分类、现场救治、转运后送等。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防护与自救能力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医护人员需要具备个人防护和自救能力，如正确穿戴防护装备、使用救援工具、规避危险区域等。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医护人员需要掌握基本的急救技能，如止血、包扎、心肺复苏等，以应对突发事件中的紧急状况。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基本救援技能培训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模拟地震、洪水、台风等自然灾害场景，让医护人员了解应对自然灾害的救援流程和处置方法。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设计传染病爆发、化学泄漏等公共卫生事件场景，训练医护人员在复杂环境下的应对能力。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模拟恐怖袭击、火灾、交通事故等人为灾难场景，提高医护人员在极端情况下的反应速度和处置能力。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恐怖袭击与人为灾难场景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特定场景模拟演练设计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https://d.book118.com/908113101117006026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2024-09-04T06:02:34.049</cp:lastPrinted>
  <dcterms:created xsi:type="dcterms:W3CDTF">2024-09-03T22:02:34Z</dcterms:created>
  <dcterms:modified xsi:type="dcterms:W3CDTF">2024-09-03T22:02:36Z</dcterms:modified>
</cp:coreProperties>
</file>