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544908-D9FC-47AA-96BB-3643D463B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559804-17F1-4108-AB45-38539FE7E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580F6-86A5-4DDB-B596-1F5EF60C6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9FDE15-B89E-4B7F-B7D4-BB6667133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B3AFA0-6055-43B4-A61A-6E7D004C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0EFF88-7517-4902-B8B6-38DF14C9D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B9E4B3-746A-4BD3-AA76-B67FE3F69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FB595F-8519-4C7B-9C74-54056F7FB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78500-F8DB-4027-8779-CFC49F71D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1665B-B86F-4EC7-A448-F1F8FCA1AB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7A7F4-19D3-409D-BC2F-32C4CB9F2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14057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胃癌病人内科护理PPT\n## 1.胃癌概述及发病原因\n### 1.1胃癌的定义与分类\n### 1.2胃癌的发病原因及危险因素\n### 1.3胃癌的临床表现及诊断方法\n## 2.胃癌病人的内科治疗方法\n### 2.1化疗在胃癌治疗中的应用\n### 2.2靶向治疗在胃癌治疗中的应用\n### 2.3免疫治疗在胃癌治疗中的应用\n## 3.胃癌病人的护理诊断与护理目标\n### 3.1胃癌病人的护理诊断\n### 3.2胃癌病人的护理目标\n### 3.3胃癌病人的护理措施\n## 4.胃癌病人的心理护理与生活指导\n### 4.1胃癌病人的心理特点及心理护理\n### 4.2胃癌病人的生活指导\n### 4.3胃癌病人的康复锻炼与营养支持\n## 5.胃癌病人的健康教育与健康促进\n### 5.1胃癌病人的健康教育内容与方法\n### 5.2胃癌病人的健康促进策略\n### 5.3胃癌病人的自我管理与随访\n## 6.胃癌病人的护理评价与持续改进\n### 6.1胃癌病人的护理评价方法\n### 6.2胃癌病人的护理持续改进措施\n### 6.3胃癌病人的护理效果与展望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胃癌病人内科护理PPT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</a:rPr>
              <a:t>CREATE TOGETHER</a:t>
            </a:r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r>
              <a:rPr lang="en-US" altLang="zh-CN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DOCS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胃癌概述及发病原因</a:t>
            </a:r>
            <a:endParaRPr/>
          </a:p>
        </p:txBody>
      </p:sp>
      <p:sp>
        <p:nvSpPr>
          <p:cNvPr id="1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7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08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09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1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胃癌是指发生在胃黏膜上皮的恶性肿瘤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根据组织学特点，可分为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管状腺癌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乳头状腺癌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粘液腺癌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根据肿瘤的侵袭程度，可分为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浅表性胃癌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浸润性胃癌</a:t>
                </a:r>
                <a:endParaRPr/>
              </a:p>
            </p:txBody>
          </p:sp>
          <p:sp>
            <p:nvSpPr>
              <p:cNvPr id="212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3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胃癌的发病部位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胃窦部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最为常见，其次是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胃体部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贲门部</a:t>
                </a:r>
                <a:endParaRPr/>
              </a:p>
            </p:txBody>
          </p:sp>
          <p:sp>
            <p:nvSpPr>
              <p:cNvPr id="216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7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胃癌的转移途径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直接蔓延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：向周围组织浸润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淋巴转移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：通过淋巴系统向周围淋巴结转移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血行转移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：通过血液向远处器官转移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种植转移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：癌细胞脱落后在腹腔内种植生长</a:t>
                </a:r>
                <a:endParaRPr/>
              </a:p>
            </p:txBody>
          </p:sp>
          <p:sp>
            <p:nvSpPr>
              <p:cNvPr id="220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胃癌的发病原因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幽门螺杆菌感染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：是胃癌的主要致病因素之一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不良饮食习惯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：如高盐、高脂、熏制、腌制等食物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吸烟和饮酒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：长期吸烟和饮酒可增加胃癌的发病风险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：具有家族遗传史的人患胃癌的风险较高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慢性胃病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：如胃溃疡、慢性萎缩性胃炎等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胃癌的危险因素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：40岁以上人群胃癌发病率较高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：男性发病率高于女性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：某些地区胃癌发病率较高，可能与地理环境有关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：长期接触有害物质的职业人群胃癌发病率较高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4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4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上腹部不适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：疼痛、饱胀、嗳气等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消化道症状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：恶心、呕吐、食欲减退、消瘦等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：呕血、黑便等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：可触及的腹部肿块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贫血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：表现为面色苍白、乏力等</a:t>
                </a:r>
                <a:endParaRPr/>
              </a:p>
            </p:txBody>
          </p:sp>
          <p:sp>
            <p:nvSpPr>
              <p:cNvPr id="24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胃癌的临床表现</a:t>
                </a:r>
                <a:endParaRPr/>
              </a:p>
            </p:txBody>
          </p:sp>
          <p:sp>
            <p:nvSpPr>
              <p:cNvPr id="24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4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4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胃镜检查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：是胃癌诊断的首选方法，可直接观察胃黏膜病变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X线钡餐检查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：可观察胃壁的柔软度和胃黏膜的形态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：可观察胃壁的厚度和胃腔内的病变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：如肿瘤标志物、胃液分析等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：通过活检或手术切除组织进行病理检查，确诊胃癌</a:t>
                </a:r>
                <a:endParaRPr/>
              </a:p>
            </p:txBody>
          </p:sp>
          <p:sp>
            <p:nvSpPr>
              <p:cNvPr id="24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胃癌的诊断方法</a:t>
                </a:r>
                <a:endParaRPr/>
              </a:p>
            </p:txBody>
          </p:sp>
          <p:sp>
            <p:nvSpPr>
              <p:cNvPr id="25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胃癌的临床表现及诊断方法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胃癌病人的内科治疗方法</a:t>
            </a:r>
            <a:endParaRPr/>
          </a:p>
        </p:txBody>
      </p:sp>
      <p:sp>
        <p:nvSpPr>
          <p:cNvPr id="255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56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化疗在胃癌治疗中的应用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60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6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化疗的作用机制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抑制癌细胞生长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：通过抑制癌细胞的DNA合成、分裂等过程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杀死癌细胞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：通过诱导癌细胞凋亡、坏死等途径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抑制癌细胞扩散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：通过降低癌细胞的运动能力和侵袭能力</a:t>
                </a:r>
                <a:endParaRPr/>
              </a:p>
            </p:txBody>
          </p:sp>
          <p:pic>
            <p:nvPicPr>
              <p:cNvPr id="26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65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66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化疗的给药方式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静脉化疗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：通过静脉输液给药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口服化疗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：通过口服药物给药</a:t>
                </a:r>
                <a:endParaRPr/>
              </a:p>
            </p:txBody>
          </p:sp>
          <p:pic>
            <p:nvPicPr>
              <p:cNvPr id="2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70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化疗的常见药物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氟尿嘧啶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：是胃癌化疗的基础药物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顺铂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：用于治疗晚期胃癌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紫杉醇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：用于治疗晚期胃癌</a:t>
                </a:r>
                <a:endParaRPr/>
              </a:p>
            </p:txBody>
          </p:sp>
          <p:pic>
            <p:nvPicPr>
              <p:cNvPr id="2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靶向治疗在胃癌治疗中的应用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靶向治疗的作用机制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针对癌细胞特异性标志物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：通过抑制癌细胞的生长、扩散等过程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减少副作用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：相对于化疗，靶向治疗副作用较小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靶向治疗的常见药物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赫赛汀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：用于治疗HER2阳性的胃癌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贝伐珠单抗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：用于治疗晚期胃癌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瑞戈非尼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：用于治疗晚期胃癌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免疫治疗的作用机制</a:t>
                </a:r>
                <a:endParaRPr/>
              </a:p>
            </p:txBody>
          </p:sp>
          <p:sp>
            <p:nvSpPr>
              <p:cNvPr id="2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激活免疫系统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：通过刺激免疫系统，增强对癌细胞的攻击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消除癌细胞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：通过免疫系统识别、清除癌细胞</a:t>
                </a:r>
                <a:endParaRPr/>
              </a:p>
            </p:txBody>
          </p:sp>
          <p:sp>
            <p:nvSpPr>
              <p:cNvPr id="2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免疫治疗的常见方法</a:t>
                </a:r>
                <a:endParaRPr/>
              </a:p>
            </p:txBody>
          </p:sp>
          <p:sp>
            <p:nvSpPr>
              <p:cNvPr id="3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免疫检查点抑制剂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：如PD-1/PD-L1抑制剂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CAR-T细胞治疗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：通过基因工程技术改造T细胞，增强对癌细胞的攻击</a:t>
                </a:r>
                <a:endParaRPr/>
              </a:p>
            </p:txBody>
          </p:sp>
          <p:sp>
            <p:nvSpPr>
              <p:cNvPr id="3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免疫治疗在胃癌治疗中的应用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胃癌病人的护理诊断与护理目标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endParaRPr/>
              </a:p>
            </p:txBody>
          </p:sp>
          <p:sp>
            <p:nvSpPr>
              <p:cNvPr id="1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评估疼痛的程度、性质和持续时间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提供止痛措施，如药物止痛、心理护理等</a:t>
                </a:r>
                <a:endParaRPr/>
              </a:p>
            </p:txBody>
          </p:sp>
        </p:grpSp>
        <p:grpSp>
          <p:nvGrpSpPr>
            <p:cNvPr id="1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营养不良</a:t>
                </a:r>
                <a:endParaRPr/>
              </a:p>
            </p:txBody>
          </p:sp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评估病人的营养状况，如体重、血红蛋白等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提供营养支持，如静脉输液、口服营养液等</a:t>
                </a:r>
                <a:endParaRPr/>
              </a:p>
            </p:txBody>
          </p:sp>
        </p:grpSp>
        <p:grpSp>
          <p:nvGrpSpPr>
            <p:cNvPr id="2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心理问题</a:t>
                </a:r>
                <a:endParaRPr/>
              </a:p>
            </p:txBody>
          </p:sp>
          <p:sp>
            <p:nvSpPr>
              <p:cNvPr id="2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评估病人的心理状况，如焦虑、抑郁等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提供心理护理，如心理疏导、心理支持等</a:t>
                </a:r>
                <a:endParaRPr/>
              </a:p>
            </p:txBody>
          </p: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胃癌病人的护理诊断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缓解疼痛，提高病人的生活质量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改善病人的营养状况，提高病人的抵抗力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减轻病人的心理负担，帮助病人树立战胜疾病的信心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pic>
            <p:nvPicPr>
              <p:cNvPr id="3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胃癌病人的护理目标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0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43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44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45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46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提供药物止痛，如镇痛药、消炎药等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提供非药物止痛，如热敷、按摩等</a:t>
                </a:r>
                <a:endParaRPr/>
              </a:p>
            </p:txBody>
          </p:sp>
          <p:sp>
            <p:nvSpPr>
              <p:cNvPr id="47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</a:t>
                </a:r>
                <a:endParaRPr/>
              </a:p>
            </p:txBody>
          </p:sp>
        </p:grpSp>
        <p:grpSp>
          <p:nvGrpSpPr>
            <p:cNvPr id="48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49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营养护理</a:t>
                </a:r>
                <a:endParaRPr/>
              </a:p>
            </p:txBody>
          </p:sp>
          <p:sp>
            <p:nvSpPr>
              <p:cNvPr id="50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提供高蛋白、高热量、易消化的食物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根据病人的消化能力，调整饮食结构和进食量</a:t>
                </a:r>
                <a:endParaRPr/>
              </a:p>
            </p:txBody>
          </p:sp>
        </p:grpSp>
        <p:grpSp>
          <p:nvGrpSpPr>
            <p:cNvPr id="51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52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endParaRPr/>
              </a:p>
            </p:txBody>
          </p:sp>
          <p:sp>
            <p:nvSpPr>
              <p:cNvPr id="53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提供心理疏导，帮助病人面对疾病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提供心理支持，帮助病人树立战胜疾病的信心</a:t>
                </a:r>
                <a:endParaRPr/>
              </a:p>
            </p:txBody>
          </p:sp>
        </p:grpSp>
      </p:grpSp>
      <p:sp>
        <p:nvSpPr>
          <p:cNvPr id="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胃癌病人的护理措施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55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56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57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https://d.book118.com/908114057005006036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胃癌病人内科护理PPT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2024-09-15T02:29:51.276</cp:lastPrinted>
  <dcterms:created xsi:type="dcterms:W3CDTF">2024-09-14T18:29:51Z</dcterms:created>
  <dcterms:modified xsi:type="dcterms:W3CDTF">2024-09-14T18:29:53Z</dcterms:modified>
</cp:coreProperties>
</file>